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5"/>
  </p:notesMasterIdLst>
  <p:sldIdLst>
    <p:sldId id="256" r:id="rId5"/>
    <p:sldId id="274" r:id="rId6"/>
    <p:sldId id="289" r:id="rId7"/>
    <p:sldId id="390" r:id="rId8"/>
    <p:sldId id="391" r:id="rId9"/>
    <p:sldId id="426" r:id="rId10"/>
    <p:sldId id="395" r:id="rId11"/>
    <p:sldId id="396" r:id="rId12"/>
    <p:sldId id="397" r:id="rId13"/>
    <p:sldId id="400" r:id="rId14"/>
    <p:sldId id="401" r:id="rId15"/>
    <p:sldId id="402" r:id="rId16"/>
    <p:sldId id="403" r:id="rId17"/>
    <p:sldId id="427" r:id="rId18"/>
    <p:sldId id="428" r:id="rId19"/>
    <p:sldId id="405" r:id="rId20"/>
    <p:sldId id="406" r:id="rId21"/>
    <p:sldId id="407" r:id="rId22"/>
    <p:sldId id="408" r:id="rId23"/>
    <p:sldId id="415" r:id="rId24"/>
    <p:sldId id="409" r:id="rId25"/>
    <p:sldId id="410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25" r:id="rId34"/>
  </p:sldIdLst>
  <p:sldSz cx="18288000" cy="10287000"/>
  <p:notesSz cx="6858000" cy="9144000"/>
  <p:embeddedFontLst>
    <p:embeddedFont>
      <p:font typeface="Karma" panose="02000000000000000000" pitchFamily="2" charset="0"/>
      <p:regular r:id="rId36"/>
      <p:bold r:id="rId37"/>
    </p:embeddedFont>
    <p:embeddedFont>
      <p:font typeface="Karma Bold" panose="02000000000000000000" pitchFamily="2" charset="0"/>
      <p:regular r:id="rId38"/>
      <p:bold r:id="rId39"/>
    </p:embeddedFont>
    <p:embeddedFont>
      <p:font typeface="Plein" pitchFamily="50" charset="0"/>
      <p:regular r:id="rId40"/>
      <p:bold r:id="rId41"/>
      <p:italic r:id="rId42"/>
      <p:boldItalic r:id="rId43"/>
    </p:embeddedFont>
    <p:embeddedFont>
      <p:font typeface="Plein Light" pitchFamily="50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684E3-A9BF-4DBB-BCEB-7916F4D4E9F0}" v="105" dt="2025-07-23T21:16:30.410"/>
    <p1510:client id="{C1431642-4DD8-4FA7-B92C-B9FE4AD77529}" v="44" dt="2025-07-24T06:02:45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Boyle" userId="2a4ab946-4b90-434e-ab61-98f538addba0" providerId="ADAL" clId="{C1431642-4DD8-4FA7-B92C-B9FE4AD77529}"/>
    <pc:docChg chg="undo custSel addSld delSld modSld">
      <pc:chgData name="Ross Boyle" userId="2a4ab946-4b90-434e-ab61-98f538addba0" providerId="ADAL" clId="{C1431642-4DD8-4FA7-B92C-B9FE4AD77529}" dt="2025-07-24T06:04:26.166" v="881" actId="2696"/>
      <pc:docMkLst>
        <pc:docMk/>
      </pc:docMkLst>
      <pc:sldChg chg="modSp mod">
        <pc:chgData name="Ross Boyle" userId="2a4ab946-4b90-434e-ab61-98f538addba0" providerId="ADAL" clId="{C1431642-4DD8-4FA7-B92C-B9FE4AD77529}" dt="2025-07-23T21:19:38.100" v="2" actId="20577"/>
        <pc:sldMkLst>
          <pc:docMk/>
          <pc:sldMk cId="0" sldId="256"/>
        </pc:sldMkLst>
        <pc:spChg chg="mod">
          <ac:chgData name="Ross Boyle" userId="2a4ab946-4b90-434e-ab61-98f538addba0" providerId="ADAL" clId="{C1431642-4DD8-4FA7-B92C-B9FE4AD77529}" dt="2025-07-23T21:19:38.100" v="2" actId="20577"/>
          <ac:spMkLst>
            <pc:docMk/>
            <pc:sldMk cId="0" sldId="256"/>
            <ac:spMk id="4" creationId="{00000000-0000-0000-0000-000000000000}"/>
          </ac:spMkLst>
        </pc:spChg>
      </pc:sldChg>
      <pc:sldChg chg="del">
        <pc:chgData name="Ross Boyle" userId="2a4ab946-4b90-434e-ab61-98f538addba0" providerId="ADAL" clId="{C1431642-4DD8-4FA7-B92C-B9FE4AD77529}" dt="2025-07-24T06:03:43.150" v="874" actId="2696"/>
        <pc:sldMkLst>
          <pc:docMk/>
          <pc:sldMk cId="0" sldId="257"/>
        </pc:sldMkLst>
      </pc:sldChg>
      <pc:sldChg chg="del">
        <pc:chgData name="Ross Boyle" userId="2a4ab946-4b90-434e-ab61-98f538addba0" providerId="ADAL" clId="{C1431642-4DD8-4FA7-B92C-B9FE4AD77529}" dt="2025-07-24T06:03:43.150" v="874" actId="2696"/>
        <pc:sldMkLst>
          <pc:docMk/>
          <pc:sldMk cId="0" sldId="258"/>
        </pc:sldMkLst>
      </pc:sldChg>
      <pc:sldChg chg="del">
        <pc:chgData name="Ross Boyle" userId="2a4ab946-4b90-434e-ab61-98f538addba0" providerId="ADAL" clId="{C1431642-4DD8-4FA7-B92C-B9FE4AD77529}" dt="2025-07-24T06:03:43.150" v="874" actId="2696"/>
        <pc:sldMkLst>
          <pc:docMk/>
          <pc:sldMk cId="0" sldId="259"/>
        </pc:sldMkLst>
      </pc:sldChg>
      <pc:sldChg chg="del">
        <pc:chgData name="Ross Boyle" userId="2a4ab946-4b90-434e-ab61-98f538addba0" providerId="ADAL" clId="{C1431642-4DD8-4FA7-B92C-B9FE4AD77529}" dt="2025-07-24T06:03:43.150" v="874" actId="2696"/>
        <pc:sldMkLst>
          <pc:docMk/>
          <pc:sldMk cId="0" sldId="260"/>
        </pc:sldMkLst>
      </pc:sldChg>
      <pc:sldChg chg="del">
        <pc:chgData name="Ross Boyle" userId="2a4ab946-4b90-434e-ab61-98f538addba0" providerId="ADAL" clId="{C1431642-4DD8-4FA7-B92C-B9FE4AD77529}" dt="2025-07-24T06:03:50.142" v="875" actId="2696"/>
        <pc:sldMkLst>
          <pc:docMk/>
          <pc:sldMk cId="0" sldId="261"/>
        </pc:sldMkLst>
      </pc:sldChg>
      <pc:sldChg chg="del">
        <pc:chgData name="Ross Boyle" userId="2a4ab946-4b90-434e-ab61-98f538addba0" providerId="ADAL" clId="{C1431642-4DD8-4FA7-B92C-B9FE4AD77529}" dt="2025-07-24T06:03:50.142" v="875" actId="2696"/>
        <pc:sldMkLst>
          <pc:docMk/>
          <pc:sldMk cId="0" sldId="262"/>
        </pc:sldMkLst>
      </pc:sldChg>
      <pc:sldChg chg="del">
        <pc:chgData name="Ross Boyle" userId="2a4ab946-4b90-434e-ab61-98f538addba0" providerId="ADAL" clId="{C1431642-4DD8-4FA7-B92C-B9FE4AD77529}" dt="2025-07-24T06:03:50.142" v="875" actId="2696"/>
        <pc:sldMkLst>
          <pc:docMk/>
          <pc:sldMk cId="0" sldId="263"/>
        </pc:sldMkLst>
      </pc:sldChg>
      <pc:sldChg chg="del">
        <pc:chgData name="Ross Boyle" userId="2a4ab946-4b90-434e-ab61-98f538addba0" providerId="ADAL" clId="{C1431642-4DD8-4FA7-B92C-B9FE4AD77529}" dt="2025-07-24T06:03:50.142" v="875" actId="2696"/>
        <pc:sldMkLst>
          <pc:docMk/>
          <pc:sldMk cId="0" sldId="264"/>
        </pc:sldMkLst>
      </pc:sldChg>
      <pc:sldChg chg="del">
        <pc:chgData name="Ross Boyle" userId="2a4ab946-4b90-434e-ab61-98f538addba0" providerId="ADAL" clId="{C1431642-4DD8-4FA7-B92C-B9FE4AD77529}" dt="2025-07-24T06:04:19.902" v="880" actId="2696"/>
        <pc:sldMkLst>
          <pc:docMk/>
          <pc:sldMk cId="0" sldId="265"/>
        </pc:sldMkLst>
      </pc:sldChg>
      <pc:sldChg chg="del">
        <pc:chgData name="Ross Boyle" userId="2a4ab946-4b90-434e-ab61-98f538addba0" providerId="ADAL" clId="{C1431642-4DD8-4FA7-B92C-B9FE4AD77529}" dt="2025-07-24T06:04:19.902" v="880" actId="2696"/>
        <pc:sldMkLst>
          <pc:docMk/>
          <pc:sldMk cId="0" sldId="266"/>
        </pc:sldMkLst>
      </pc:sldChg>
      <pc:sldChg chg="del">
        <pc:chgData name="Ross Boyle" userId="2a4ab946-4b90-434e-ab61-98f538addba0" providerId="ADAL" clId="{C1431642-4DD8-4FA7-B92C-B9FE4AD77529}" dt="2025-07-24T06:04:16.692" v="879" actId="2696"/>
        <pc:sldMkLst>
          <pc:docMk/>
          <pc:sldMk cId="0" sldId="267"/>
        </pc:sldMkLst>
      </pc:sldChg>
      <pc:sldChg chg="del">
        <pc:chgData name="Ross Boyle" userId="2a4ab946-4b90-434e-ab61-98f538addba0" providerId="ADAL" clId="{C1431642-4DD8-4FA7-B92C-B9FE4AD77529}" dt="2025-07-24T06:04:16.692" v="879" actId="2696"/>
        <pc:sldMkLst>
          <pc:docMk/>
          <pc:sldMk cId="0" sldId="268"/>
        </pc:sldMkLst>
      </pc:sldChg>
      <pc:sldChg chg="del">
        <pc:chgData name="Ross Boyle" userId="2a4ab946-4b90-434e-ab61-98f538addba0" providerId="ADAL" clId="{C1431642-4DD8-4FA7-B92C-B9FE4AD77529}" dt="2025-07-24T06:04:16.692" v="879" actId="2696"/>
        <pc:sldMkLst>
          <pc:docMk/>
          <pc:sldMk cId="0" sldId="269"/>
        </pc:sldMkLst>
      </pc:sldChg>
      <pc:sldChg chg="del">
        <pc:chgData name="Ross Boyle" userId="2a4ab946-4b90-434e-ab61-98f538addba0" providerId="ADAL" clId="{C1431642-4DD8-4FA7-B92C-B9FE4AD77529}" dt="2025-07-24T06:04:16.692" v="879" actId="2696"/>
        <pc:sldMkLst>
          <pc:docMk/>
          <pc:sldMk cId="0" sldId="270"/>
        </pc:sldMkLst>
      </pc:sldChg>
      <pc:sldChg chg="del">
        <pc:chgData name="Ross Boyle" userId="2a4ab946-4b90-434e-ab61-98f538addba0" providerId="ADAL" clId="{C1431642-4DD8-4FA7-B92C-B9FE4AD77529}" dt="2025-07-24T06:04:16.692" v="879" actId="2696"/>
        <pc:sldMkLst>
          <pc:docMk/>
          <pc:sldMk cId="0" sldId="271"/>
        </pc:sldMkLst>
      </pc:sldChg>
      <pc:sldChg chg="del">
        <pc:chgData name="Ross Boyle" userId="2a4ab946-4b90-434e-ab61-98f538addba0" providerId="ADAL" clId="{C1431642-4DD8-4FA7-B92C-B9FE4AD77529}" dt="2025-07-24T06:04:11.613" v="878" actId="2696"/>
        <pc:sldMkLst>
          <pc:docMk/>
          <pc:sldMk cId="0" sldId="272"/>
        </pc:sldMkLst>
      </pc:sldChg>
      <pc:sldChg chg="del">
        <pc:chgData name="Ross Boyle" userId="2a4ab946-4b90-434e-ab61-98f538addba0" providerId="ADAL" clId="{C1431642-4DD8-4FA7-B92C-B9FE4AD77529}" dt="2025-07-24T06:04:11.613" v="878" actId="2696"/>
        <pc:sldMkLst>
          <pc:docMk/>
          <pc:sldMk cId="0" sldId="273"/>
        </pc:sldMkLst>
      </pc:sldChg>
      <pc:sldChg chg="del">
        <pc:chgData name="Ross Boyle" userId="2a4ab946-4b90-434e-ab61-98f538addba0" providerId="ADAL" clId="{C1431642-4DD8-4FA7-B92C-B9FE4AD77529}" dt="2025-07-24T06:04:11.613" v="878" actId="2696"/>
        <pc:sldMkLst>
          <pc:docMk/>
          <pc:sldMk cId="0" sldId="275"/>
        </pc:sldMkLst>
      </pc:sldChg>
      <pc:sldChg chg="del">
        <pc:chgData name="Ross Boyle" userId="2a4ab946-4b90-434e-ab61-98f538addba0" providerId="ADAL" clId="{C1431642-4DD8-4FA7-B92C-B9FE4AD77529}" dt="2025-07-24T06:04:11.613" v="878" actId="2696"/>
        <pc:sldMkLst>
          <pc:docMk/>
          <pc:sldMk cId="0" sldId="276"/>
        </pc:sldMkLst>
      </pc:sldChg>
      <pc:sldChg chg="del">
        <pc:chgData name="Ross Boyle" userId="2a4ab946-4b90-434e-ab61-98f538addba0" providerId="ADAL" clId="{C1431642-4DD8-4FA7-B92C-B9FE4AD77529}" dt="2025-07-24T06:04:11.613" v="878" actId="2696"/>
        <pc:sldMkLst>
          <pc:docMk/>
          <pc:sldMk cId="0" sldId="277"/>
        </pc:sldMkLst>
      </pc:sldChg>
      <pc:sldChg chg="del">
        <pc:chgData name="Ross Boyle" userId="2a4ab946-4b90-434e-ab61-98f538addba0" providerId="ADAL" clId="{C1431642-4DD8-4FA7-B92C-B9FE4AD77529}" dt="2025-07-24T06:04:06.659" v="877" actId="2696"/>
        <pc:sldMkLst>
          <pc:docMk/>
          <pc:sldMk cId="0" sldId="278"/>
        </pc:sldMkLst>
      </pc:sldChg>
      <pc:sldChg chg="del">
        <pc:chgData name="Ross Boyle" userId="2a4ab946-4b90-434e-ab61-98f538addba0" providerId="ADAL" clId="{C1431642-4DD8-4FA7-B92C-B9FE4AD77529}" dt="2025-07-24T06:04:06.659" v="877" actId="2696"/>
        <pc:sldMkLst>
          <pc:docMk/>
          <pc:sldMk cId="0" sldId="279"/>
        </pc:sldMkLst>
      </pc:sldChg>
      <pc:sldChg chg="del">
        <pc:chgData name="Ross Boyle" userId="2a4ab946-4b90-434e-ab61-98f538addba0" providerId="ADAL" clId="{C1431642-4DD8-4FA7-B92C-B9FE4AD77529}" dt="2025-07-24T06:04:06.659" v="877" actId="2696"/>
        <pc:sldMkLst>
          <pc:docMk/>
          <pc:sldMk cId="0" sldId="280"/>
        </pc:sldMkLst>
      </pc:sldChg>
      <pc:sldChg chg="del">
        <pc:chgData name="Ross Boyle" userId="2a4ab946-4b90-434e-ab61-98f538addba0" providerId="ADAL" clId="{C1431642-4DD8-4FA7-B92C-B9FE4AD77529}" dt="2025-07-24T06:04:06.659" v="877" actId="2696"/>
        <pc:sldMkLst>
          <pc:docMk/>
          <pc:sldMk cId="0" sldId="281"/>
        </pc:sldMkLst>
      </pc:sldChg>
      <pc:sldChg chg="del">
        <pc:chgData name="Ross Boyle" userId="2a4ab946-4b90-434e-ab61-98f538addba0" providerId="ADAL" clId="{C1431642-4DD8-4FA7-B92C-B9FE4AD77529}" dt="2025-07-24T06:04:06.659" v="877" actId="2696"/>
        <pc:sldMkLst>
          <pc:docMk/>
          <pc:sldMk cId="0" sldId="282"/>
        </pc:sldMkLst>
      </pc:sldChg>
      <pc:sldChg chg="del">
        <pc:chgData name="Ross Boyle" userId="2a4ab946-4b90-434e-ab61-98f538addba0" providerId="ADAL" clId="{C1431642-4DD8-4FA7-B92C-B9FE4AD77529}" dt="2025-07-24T06:04:01.638" v="876" actId="2696"/>
        <pc:sldMkLst>
          <pc:docMk/>
          <pc:sldMk cId="0" sldId="283"/>
        </pc:sldMkLst>
      </pc:sldChg>
      <pc:sldChg chg="del">
        <pc:chgData name="Ross Boyle" userId="2a4ab946-4b90-434e-ab61-98f538addba0" providerId="ADAL" clId="{C1431642-4DD8-4FA7-B92C-B9FE4AD77529}" dt="2025-07-24T06:04:01.638" v="876" actId="2696"/>
        <pc:sldMkLst>
          <pc:docMk/>
          <pc:sldMk cId="0" sldId="284"/>
        </pc:sldMkLst>
      </pc:sldChg>
      <pc:sldChg chg="del">
        <pc:chgData name="Ross Boyle" userId="2a4ab946-4b90-434e-ab61-98f538addba0" providerId="ADAL" clId="{C1431642-4DD8-4FA7-B92C-B9FE4AD77529}" dt="2025-07-24T06:04:01.638" v="876" actId="2696"/>
        <pc:sldMkLst>
          <pc:docMk/>
          <pc:sldMk cId="0" sldId="285"/>
        </pc:sldMkLst>
      </pc:sldChg>
      <pc:sldChg chg="del">
        <pc:chgData name="Ross Boyle" userId="2a4ab946-4b90-434e-ab61-98f538addba0" providerId="ADAL" clId="{C1431642-4DD8-4FA7-B92C-B9FE4AD77529}" dt="2025-07-24T06:04:01.638" v="876" actId="2696"/>
        <pc:sldMkLst>
          <pc:docMk/>
          <pc:sldMk cId="0" sldId="286"/>
        </pc:sldMkLst>
      </pc:sldChg>
      <pc:sldChg chg="del">
        <pc:chgData name="Ross Boyle" userId="2a4ab946-4b90-434e-ab61-98f538addba0" providerId="ADAL" clId="{C1431642-4DD8-4FA7-B92C-B9FE4AD77529}" dt="2025-07-24T06:04:01.638" v="876" actId="2696"/>
        <pc:sldMkLst>
          <pc:docMk/>
          <pc:sldMk cId="0" sldId="287"/>
        </pc:sldMkLst>
      </pc:sldChg>
      <pc:sldChg chg="addSp delSp modSp mod">
        <pc:chgData name="Ross Boyle" userId="2a4ab946-4b90-434e-ab61-98f538addba0" providerId="ADAL" clId="{C1431642-4DD8-4FA7-B92C-B9FE4AD77529}" dt="2025-07-23T21:22:31.582" v="79" actId="1076"/>
        <pc:sldMkLst>
          <pc:docMk/>
          <pc:sldMk cId="722103274" sldId="289"/>
        </pc:sldMkLst>
        <pc:spChg chg="mod">
          <ac:chgData name="Ross Boyle" userId="2a4ab946-4b90-434e-ab61-98f538addba0" providerId="ADAL" clId="{C1431642-4DD8-4FA7-B92C-B9FE4AD77529}" dt="2025-07-23T21:21:36.108" v="67" actId="1076"/>
          <ac:spMkLst>
            <pc:docMk/>
            <pc:sldMk cId="722103274" sldId="289"/>
            <ac:spMk id="12" creationId="{054FDB91-7187-2FFF-716D-A35281F4A43F}"/>
          </ac:spMkLst>
        </pc:spChg>
        <pc:spChg chg="add mod">
          <ac:chgData name="Ross Boyle" userId="2a4ab946-4b90-434e-ab61-98f538addba0" providerId="ADAL" clId="{C1431642-4DD8-4FA7-B92C-B9FE4AD77529}" dt="2025-07-23T21:22:31.582" v="79" actId="1076"/>
          <ac:spMkLst>
            <pc:docMk/>
            <pc:sldMk cId="722103274" sldId="289"/>
            <ac:spMk id="13" creationId="{AB36EE80-F820-62B3-13A2-E48DD7AA053B}"/>
          </ac:spMkLst>
        </pc:spChg>
        <pc:spChg chg="mod">
          <ac:chgData name="Ross Boyle" userId="2a4ab946-4b90-434e-ab61-98f538addba0" providerId="ADAL" clId="{C1431642-4DD8-4FA7-B92C-B9FE4AD77529}" dt="2025-07-23T21:22:25.506" v="77" actId="20577"/>
          <ac:spMkLst>
            <pc:docMk/>
            <pc:sldMk cId="722103274" sldId="289"/>
            <ac:spMk id="14" creationId="{A62AC15A-A363-9C41-0ACE-2A0BEF693AFA}"/>
          </ac:spMkLst>
        </pc:spChg>
        <pc:spChg chg="mod">
          <ac:chgData name="Ross Boyle" userId="2a4ab946-4b90-434e-ab61-98f538addba0" providerId="ADAL" clId="{C1431642-4DD8-4FA7-B92C-B9FE4AD77529}" dt="2025-07-23T21:20:00.652" v="3" actId="1076"/>
          <ac:spMkLst>
            <pc:docMk/>
            <pc:sldMk cId="722103274" sldId="289"/>
            <ac:spMk id="15" creationId="{D6826772-FC7A-A26A-40B6-6A7C87B32C4E}"/>
          </ac:spMkLst>
        </pc:spChg>
        <pc:spChg chg="mod">
          <ac:chgData name="Ross Boyle" userId="2a4ab946-4b90-434e-ab61-98f538addba0" providerId="ADAL" clId="{C1431642-4DD8-4FA7-B92C-B9FE4AD77529}" dt="2025-07-23T21:21:38.402" v="68" actId="1076"/>
          <ac:spMkLst>
            <pc:docMk/>
            <pc:sldMk cId="722103274" sldId="289"/>
            <ac:spMk id="16" creationId="{DBB2B04A-CC7A-7BFC-C111-36448E7D32E7}"/>
          </ac:spMkLst>
        </pc:spChg>
        <pc:grpChg chg="mod">
          <ac:chgData name="Ross Boyle" userId="2a4ab946-4b90-434e-ab61-98f538addba0" providerId="ADAL" clId="{C1431642-4DD8-4FA7-B92C-B9FE4AD77529}" dt="2025-07-23T21:20:44.483" v="55" actId="1076"/>
          <ac:grpSpMkLst>
            <pc:docMk/>
            <pc:sldMk cId="722103274" sldId="289"/>
            <ac:grpSpMk id="2" creationId="{D58735F3-64ED-015F-17D2-51819A887EF2}"/>
          </ac:grpSpMkLst>
        </pc:grpChg>
        <pc:picChg chg="del">
          <ac:chgData name="Ross Boyle" userId="2a4ab946-4b90-434e-ab61-98f538addba0" providerId="ADAL" clId="{C1431642-4DD8-4FA7-B92C-B9FE4AD77529}" dt="2025-07-23T21:20:07.991" v="4" actId="478"/>
          <ac:picMkLst>
            <pc:docMk/>
            <pc:sldMk cId="722103274" sldId="289"/>
            <ac:picMk id="22" creationId="{9B3907D8-6775-4D7D-9A69-981DFBA1ABD6}"/>
          </ac:picMkLst>
        </pc:picChg>
        <pc:cxnChg chg="del mod">
          <ac:chgData name="Ross Boyle" userId="2a4ab946-4b90-434e-ab61-98f538addba0" providerId="ADAL" clId="{C1431642-4DD8-4FA7-B92C-B9FE4AD77529}" dt="2025-07-23T21:22:07.073" v="71" actId="478"/>
          <ac:cxnSpMkLst>
            <pc:docMk/>
            <pc:sldMk cId="722103274" sldId="289"/>
            <ac:cxnSpMk id="17" creationId="{A5A347DE-C4E3-458C-9CC8-F7B9F8953826}"/>
          </ac:cxnSpMkLst>
        </pc:cxnChg>
        <pc:cxnChg chg="del">
          <ac:chgData name="Ross Boyle" userId="2a4ab946-4b90-434e-ab61-98f538addba0" providerId="ADAL" clId="{C1431642-4DD8-4FA7-B92C-B9FE4AD77529}" dt="2025-07-23T21:22:08.324" v="72" actId="478"/>
          <ac:cxnSpMkLst>
            <pc:docMk/>
            <pc:sldMk cId="722103274" sldId="289"/>
            <ac:cxnSpMk id="18" creationId="{5CF2A83F-7040-1A55-3BA5-9B1064A0AAFF}"/>
          </ac:cxnSpMkLst>
        </pc:cxnChg>
      </pc:sldChg>
      <pc:sldChg chg="del">
        <pc:chgData name="Ross Boyle" userId="2a4ab946-4b90-434e-ab61-98f538addba0" providerId="ADAL" clId="{C1431642-4DD8-4FA7-B92C-B9FE4AD77529}" dt="2025-07-23T21:22:44.005" v="80" actId="2696"/>
        <pc:sldMkLst>
          <pc:docMk/>
          <pc:sldMk cId="1148455380" sldId="389"/>
        </pc:sldMkLst>
      </pc:sldChg>
      <pc:sldChg chg="modSp mod">
        <pc:chgData name="Ross Boyle" userId="2a4ab946-4b90-434e-ab61-98f538addba0" providerId="ADAL" clId="{C1431642-4DD8-4FA7-B92C-B9FE4AD77529}" dt="2025-07-24T06:02:45.895" v="873"/>
        <pc:sldMkLst>
          <pc:docMk/>
          <pc:sldMk cId="1803031801" sldId="390"/>
        </pc:sldMkLst>
        <pc:graphicFrameChg chg="mod modGraphic">
          <ac:chgData name="Ross Boyle" userId="2a4ab946-4b90-434e-ab61-98f538addba0" providerId="ADAL" clId="{C1431642-4DD8-4FA7-B92C-B9FE4AD77529}" dt="2025-07-24T06:02:45.895" v="873"/>
          <ac:graphicFrameMkLst>
            <pc:docMk/>
            <pc:sldMk cId="1803031801" sldId="390"/>
            <ac:graphicFrameMk id="2" creationId="{26C26858-F379-601D-CD63-895D4C75B625}"/>
          </ac:graphicFrameMkLst>
        </pc:graphicFrameChg>
      </pc:sldChg>
      <pc:sldChg chg="addSp delSp modSp mod">
        <pc:chgData name="Ross Boyle" userId="2a4ab946-4b90-434e-ab61-98f538addba0" providerId="ADAL" clId="{C1431642-4DD8-4FA7-B92C-B9FE4AD77529}" dt="2025-07-23T21:32:11.991" v="298" actId="14100"/>
        <pc:sldMkLst>
          <pc:docMk/>
          <pc:sldMk cId="1292872260" sldId="391"/>
        </pc:sldMkLst>
        <pc:spChg chg="mod">
          <ac:chgData name="Ross Boyle" userId="2a4ab946-4b90-434e-ab61-98f538addba0" providerId="ADAL" clId="{C1431642-4DD8-4FA7-B92C-B9FE4AD77529}" dt="2025-07-23T21:27:48.952" v="132" actId="20577"/>
          <ac:spMkLst>
            <pc:docMk/>
            <pc:sldMk cId="1292872260" sldId="391"/>
            <ac:spMk id="15" creationId="{038E4D1D-AF67-C948-37E8-2D8E3F250F1A}"/>
          </ac:spMkLst>
        </pc:spChg>
        <pc:graphicFrameChg chg="add mod modGraphic">
          <ac:chgData name="Ross Boyle" userId="2a4ab946-4b90-434e-ab61-98f538addba0" providerId="ADAL" clId="{C1431642-4DD8-4FA7-B92C-B9FE4AD77529}" dt="2025-07-23T21:32:11.991" v="298" actId="14100"/>
          <ac:graphicFrameMkLst>
            <pc:docMk/>
            <pc:sldMk cId="1292872260" sldId="391"/>
            <ac:graphicFrameMk id="2" creationId="{920477DC-607D-8AB5-A1B1-31598276CF8B}"/>
          </ac:graphicFrameMkLst>
        </pc:graphicFrameChg>
        <pc:graphicFrameChg chg="del">
          <ac:chgData name="Ross Boyle" userId="2a4ab946-4b90-434e-ab61-98f538addba0" providerId="ADAL" clId="{C1431642-4DD8-4FA7-B92C-B9FE4AD77529}" dt="2025-07-23T21:27:30.367" v="121" actId="21"/>
          <ac:graphicFrameMkLst>
            <pc:docMk/>
            <pc:sldMk cId="1292872260" sldId="391"/>
            <ac:graphicFrameMk id="3" creationId="{4001B435-AAD9-43C4-DB33-9825EF7B31EB}"/>
          </ac:graphicFrameMkLst>
        </pc:graphicFrameChg>
      </pc:sldChg>
      <pc:sldChg chg="del">
        <pc:chgData name="Ross Boyle" userId="2a4ab946-4b90-434e-ab61-98f538addba0" providerId="ADAL" clId="{C1431642-4DD8-4FA7-B92C-B9FE4AD77529}" dt="2025-07-23T21:33:26.380" v="312" actId="2696"/>
        <pc:sldMkLst>
          <pc:docMk/>
          <pc:sldMk cId="3377236012" sldId="392"/>
        </pc:sldMkLst>
      </pc:sldChg>
      <pc:sldChg chg="del">
        <pc:chgData name="Ross Boyle" userId="2a4ab946-4b90-434e-ab61-98f538addba0" providerId="ADAL" clId="{C1431642-4DD8-4FA7-B92C-B9FE4AD77529}" dt="2025-07-23T21:33:35.379" v="313" actId="2696"/>
        <pc:sldMkLst>
          <pc:docMk/>
          <pc:sldMk cId="3425626598" sldId="393"/>
        </pc:sldMkLst>
      </pc:sldChg>
      <pc:sldChg chg="del">
        <pc:chgData name="Ross Boyle" userId="2a4ab946-4b90-434e-ab61-98f538addba0" providerId="ADAL" clId="{C1431642-4DD8-4FA7-B92C-B9FE4AD77529}" dt="2025-07-23T21:33:39.610" v="314" actId="2696"/>
        <pc:sldMkLst>
          <pc:docMk/>
          <pc:sldMk cId="4128797041" sldId="394"/>
        </pc:sldMkLst>
      </pc:sldChg>
      <pc:sldChg chg="modSp mod">
        <pc:chgData name="Ross Boyle" userId="2a4ab946-4b90-434e-ab61-98f538addba0" providerId="ADAL" clId="{C1431642-4DD8-4FA7-B92C-B9FE4AD77529}" dt="2025-07-23T21:45:17.046" v="434" actId="20577"/>
        <pc:sldMkLst>
          <pc:docMk/>
          <pc:sldMk cId="1984636833" sldId="396"/>
        </pc:sldMkLst>
        <pc:spChg chg="mod">
          <ac:chgData name="Ross Boyle" userId="2a4ab946-4b90-434e-ab61-98f538addba0" providerId="ADAL" clId="{C1431642-4DD8-4FA7-B92C-B9FE4AD77529}" dt="2025-07-23T21:45:17.046" v="434" actId="20577"/>
          <ac:spMkLst>
            <pc:docMk/>
            <pc:sldMk cId="1984636833" sldId="396"/>
            <ac:spMk id="3" creationId="{CF525EFE-CD47-6251-2CFD-A8676444A339}"/>
          </ac:spMkLst>
        </pc:spChg>
      </pc:sldChg>
      <pc:sldChg chg="modSp mod">
        <pc:chgData name="Ross Boyle" userId="2a4ab946-4b90-434e-ab61-98f538addba0" providerId="ADAL" clId="{C1431642-4DD8-4FA7-B92C-B9FE4AD77529}" dt="2025-07-23T21:46:40.132" v="509" actId="5793"/>
        <pc:sldMkLst>
          <pc:docMk/>
          <pc:sldMk cId="678086777" sldId="397"/>
        </pc:sldMkLst>
        <pc:spChg chg="mod">
          <ac:chgData name="Ross Boyle" userId="2a4ab946-4b90-434e-ab61-98f538addba0" providerId="ADAL" clId="{C1431642-4DD8-4FA7-B92C-B9FE4AD77529}" dt="2025-07-23T21:46:40.132" v="509" actId="5793"/>
          <ac:spMkLst>
            <pc:docMk/>
            <pc:sldMk cId="678086777" sldId="397"/>
            <ac:spMk id="2" creationId="{4B99CFE8-5446-3850-1BD1-8868B24C87ED}"/>
          </ac:spMkLst>
        </pc:spChg>
      </pc:sldChg>
      <pc:sldChg chg="del">
        <pc:chgData name="Ross Boyle" userId="2a4ab946-4b90-434e-ab61-98f538addba0" providerId="ADAL" clId="{C1431642-4DD8-4FA7-B92C-B9FE4AD77529}" dt="2025-07-23T21:46:58.066" v="510" actId="2696"/>
        <pc:sldMkLst>
          <pc:docMk/>
          <pc:sldMk cId="623347891" sldId="398"/>
        </pc:sldMkLst>
      </pc:sldChg>
      <pc:sldChg chg="del">
        <pc:chgData name="Ross Boyle" userId="2a4ab946-4b90-434e-ab61-98f538addba0" providerId="ADAL" clId="{C1431642-4DD8-4FA7-B92C-B9FE4AD77529}" dt="2025-07-23T21:47:06.343" v="511" actId="2696"/>
        <pc:sldMkLst>
          <pc:docMk/>
          <pc:sldMk cId="2258179607" sldId="399"/>
        </pc:sldMkLst>
      </pc:sldChg>
      <pc:sldChg chg="modSp mod">
        <pc:chgData name="Ross Boyle" userId="2a4ab946-4b90-434e-ab61-98f538addba0" providerId="ADAL" clId="{C1431642-4DD8-4FA7-B92C-B9FE4AD77529}" dt="2025-07-23T21:47:34.805" v="516" actId="14100"/>
        <pc:sldMkLst>
          <pc:docMk/>
          <pc:sldMk cId="1426028179" sldId="400"/>
        </pc:sldMkLst>
        <pc:spChg chg="mod">
          <ac:chgData name="Ross Boyle" userId="2a4ab946-4b90-434e-ab61-98f538addba0" providerId="ADAL" clId="{C1431642-4DD8-4FA7-B92C-B9FE4AD77529}" dt="2025-07-23T21:47:34.805" v="516" actId="14100"/>
          <ac:spMkLst>
            <pc:docMk/>
            <pc:sldMk cId="1426028179" sldId="400"/>
            <ac:spMk id="3" creationId="{AA95B62F-0529-D580-4B26-3C6A041ECC2B}"/>
          </ac:spMkLst>
        </pc:spChg>
      </pc:sldChg>
      <pc:sldChg chg="modSp mod">
        <pc:chgData name="Ross Boyle" userId="2a4ab946-4b90-434e-ab61-98f538addba0" providerId="ADAL" clId="{C1431642-4DD8-4FA7-B92C-B9FE4AD77529}" dt="2025-07-23T21:47:43.923" v="517" actId="14100"/>
        <pc:sldMkLst>
          <pc:docMk/>
          <pc:sldMk cId="1983938465" sldId="401"/>
        </pc:sldMkLst>
        <pc:picChg chg="mod">
          <ac:chgData name="Ross Boyle" userId="2a4ab946-4b90-434e-ab61-98f538addba0" providerId="ADAL" clId="{C1431642-4DD8-4FA7-B92C-B9FE4AD77529}" dt="2025-07-23T21:47:43.923" v="517" actId="14100"/>
          <ac:picMkLst>
            <pc:docMk/>
            <pc:sldMk cId="1983938465" sldId="401"/>
            <ac:picMk id="12" creationId="{04DF4445-15B6-AA2F-E04D-20656A5236B5}"/>
          </ac:picMkLst>
        </pc:picChg>
      </pc:sldChg>
      <pc:sldChg chg="addSp delSp modSp mod">
        <pc:chgData name="Ross Boyle" userId="2a4ab946-4b90-434e-ab61-98f538addba0" providerId="ADAL" clId="{C1431642-4DD8-4FA7-B92C-B9FE4AD77529}" dt="2025-07-23T21:48:43.435" v="528" actId="14100"/>
        <pc:sldMkLst>
          <pc:docMk/>
          <pc:sldMk cId="3431639332" sldId="402"/>
        </pc:sldMkLst>
        <pc:spChg chg="add mod">
          <ac:chgData name="Ross Boyle" userId="2a4ab946-4b90-434e-ab61-98f538addba0" providerId="ADAL" clId="{C1431642-4DD8-4FA7-B92C-B9FE4AD77529}" dt="2025-07-23T21:48:43.435" v="528" actId="14100"/>
          <ac:spMkLst>
            <pc:docMk/>
            <pc:sldMk cId="3431639332" sldId="402"/>
            <ac:spMk id="12" creationId="{7B2B2697-A599-D74C-B15D-476842B918E0}"/>
          </ac:spMkLst>
        </pc:spChg>
        <pc:spChg chg="del">
          <ac:chgData name="Ross Boyle" userId="2a4ab946-4b90-434e-ab61-98f538addba0" providerId="ADAL" clId="{C1431642-4DD8-4FA7-B92C-B9FE4AD77529}" dt="2025-07-23T21:47:58.187" v="520" actId="478"/>
          <ac:spMkLst>
            <pc:docMk/>
            <pc:sldMk cId="3431639332" sldId="402"/>
            <ac:spMk id="13" creationId="{15509EB0-35A8-CC82-0CC1-DF9C8AC879E5}"/>
          </ac:spMkLst>
        </pc:spChg>
        <pc:picChg chg="add mod">
          <ac:chgData name="Ross Boyle" userId="2a4ab946-4b90-434e-ab61-98f538addba0" providerId="ADAL" clId="{C1431642-4DD8-4FA7-B92C-B9FE4AD77529}" dt="2025-07-23T21:48:15.558" v="523" actId="14100"/>
          <ac:picMkLst>
            <pc:docMk/>
            <pc:sldMk cId="3431639332" sldId="402"/>
            <ac:picMk id="2" creationId="{9F05109B-F1D9-6E0B-D39D-67D2EA81F138}"/>
          </ac:picMkLst>
        </pc:picChg>
        <pc:picChg chg="del mod">
          <ac:chgData name="Ross Boyle" userId="2a4ab946-4b90-434e-ab61-98f538addba0" providerId="ADAL" clId="{C1431642-4DD8-4FA7-B92C-B9FE4AD77529}" dt="2025-07-23T21:47:56.228" v="519" actId="478"/>
          <ac:picMkLst>
            <pc:docMk/>
            <pc:sldMk cId="3431639332" sldId="402"/>
            <ac:picMk id="3" creationId="{A331F4F9-AE9F-ADB4-A42E-4961FFA0EDC1}"/>
          </ac:picMkLst>
        </pc:picChg>
      </pc:sldChg>
      <pc:sldChg chg="addSp delSp modSp mod">
        <pc:chgData name="Ross Boyle" userId="2a4ab946-4b90-434e-ab61-98f538addba0" providerId="ADAL" clId="{C1431642-4DD8-4FA7-B92C-B9FE4AD77529}" dt="2025-07-23T21:49:59.155" v="541" actId="1076"/>
        <pc:sldMkLst>
          <pc:docMk/>
          <pc:sldMk cId="1637064219" sldId="403"/>
        </pc:sldMkLst>
        <pc:spChg chg="add mod">
          <ac:chgData name="Ross Boyle" userId="2a4ab946-4b90-434e-ab61-98f538addba0" providerId="ADAL" clId="{C1431642-4DD8-4FA7-B92C-B9FE4AD77529}" dt="2025-07-23T21:49:59.155" v="541" actId="1076"/>
          <ac:spMkLst>
            <pc:docMk/>
            <pc:sldMk cId="1637064219" sldId="403"/>
            <ac:spMk id="3" creationId="{992644EB-30ED-003E-80A0-F8B0C1E56E7E}"/>
          </ac:spMkLst>
        </pc:spChg>
        <pc:spChg chg="del mod">
          <ac:chgData name="Ross Boyle" userId="2a4ab946-4b90-434e-ab61-98f538addba0" providerId="ADAL" clId="{C1431642-4DD8-4FA7-B92C-B9FE4AD77529}" dt="2025-07-23T21:49:10.974" v="531" actId="478"/>
          <ac:spMkLst>
            <pc:docMk/>
            <pc:sldMk cId="1637064219" sldId="403"/>
            <ac:spMk id="14" creationId="{09D36332-3B0A-502D-D7F4-ECE0BAC58F79}"/>
          </ac:spMkLst>
        </pc:spChg>
        <pc:spChg chg="del">
          <ac:chgData name="Ross Boyle" userId="2a4ab946-4b90-434e-ab61-98f538addba0" providerId="ADAL" clId="{C1431642-4DD8-4FA7-B92C-B9FE4AD77529}" dt="2025-07-23T21:49:13.231" v="532" actId="478"/>
          <ac:spMkLst>
            <pc:docMk/>
            <pc:sldMk cId="1637064219" sldId="403"/>
            <ac:spMk id="16" creationId="{6CA2C0CA-7E49-82FF-45BD-26E83A671FF4}"/>
          </ac:spMkLst>
        </pc:spChg>
        <pc:picChg chg="add mod">
          <ac:chgData name="Ross Boyle" userId="2a4ab946-4b90-434e-ab61-98f538addba0" providerId="ADAL" clId="{C1431642-4DD8-4FA7-B92C-B9FE4AD77529}" dt="2025-07-23T21:49:27.841" v="536" actId="1076"/>
          <ac:picMkLst>
            <pc:docMk/>
            <pc:sldMk cId="1637064219" sldId="403"/>
            <ac:picMk id="2" creationId="{DC273362-E907-2C28-A530-878132AC394A}"/>
          </ac:picMkLst>
        </pc:picChg>
        <pc:picChg chg="del">
          <ac:chgData name="Ross Boyle" userId="2a4ab946-4b90-434e-ab61-98f538addba0" providerId="ADAL" clId="{C1431642-4DD8-4FA7-B92C-B9FE4AD77529}" dt="2025-07-23T21:49:09.086" v="529" actId="478"/>
          <ac:picMkLst>
            <pc:docMk/>
            <pc:sldMk cId="1637064219" sldId="403"/>
            <ac:picMk id="12" creationId="{F4AC3B8D-3F5B-4BC6-29BA-AB2ECC393213}"/>
          </ac:picMkLst>
        </pc:picChg>
      </pc:sldChg>
      <pc:sldChg chg="del">
        <pc:chgData name="Ross Boyle" userId="2a4ab946-4b90-434e-ab61-98f538addba0" providerId="ADAL" clId="{C1431642-4DD8-4FA7-B92C-B9FE4AD77529}" dt="2025-07-23T21:50:12.320" v="542" actId="2696"/>
        <pc:sldMkLst>
          <pc:docMk/>
          <pc:sldMk cId="2795438454" sldId="404"/>
        </pc:sldMkLst>
      </pc:sldChg>
      <pc:sldChg chg="modSp mod">
        <pc:chgData name="Ross Boyle" userId="2a4ab946-4b90-434e-ab61-98f538addba0" providerId="ADAL" clId="{C1431642-4DD8-4FA7-B92C-B9FE4AD77529}" dt="2025-07-23T21:54:35.401" v="645" actId="14100"/>
        <pc:sldMkLst>
          <pc:docMk/>
          <pc:sldMk cId="510040732" sldId="405"/>
        </pc:sldMkLst>
        <pc:spChg chg="mod">
          <ac:chgData name="Ross Boyle" userId="2a4ab946-4b90-434e-ab61-98f538addba0" providerId="ADAL" clId="{C1431642-4DD8-4FA7-B92C-B9FE4AD77529}" dt="2025-07-23T21:54:35.401" v="645" actId="14100"/>
          <ac:spMkLst>
            <pc:docMk/>
            <pc:sldMk cId="510040732" sldId="405"/>
            <ac:spMk id="2" creationId="{49B69FA2-B601-48A4-EAB7-709741647B71}"/>
          </ac:spMkLst>
        </pc:spChg>
      </pc:sldChg>
      <pc:sldChg chg="modSp mod">
        <pc:chgData name="Ross Boyle" userId="2a4ab946-4b90-434e-ab61-98f538addba0" providerId="ADAL" clId="{C1431642-4DD8-4FA7-B92C-B9FE4AD77529}" dt="2025-07-23T21:55:01.590" v="647" actId="14100"/>
        <pc:sldMkLst>
          <pc:docMk/>
          <pc:sldMk cId="3066310172" sldId="406"/>
        </pc:sldMkLst>
        <pc:spChg chg="mod">
          <ac:chgData name="Ross Boyle" userId="2a4ab946-4b90-434e-ab61-98f538addba0" providerId="ADAL" clId="{C1431642-4DD8-4FA7-B92C-B9FE4AD77529}" dt="2025-07-23T21:55:01.590" v="647" actId="14100"/>
          <ac:spMkLst>
            <pc:docMk/>
            <pc:sldMk cId="3066310172" sldId="406"/>
            <ac:spMk id="3" creationId="{BAC73373-207A-66D8-424D-91855839D976}"/>
          </ac:spMkLst>
        </pc:spChg>
      </pc:sldChg>
      <pc:sldChg chg="modSp mod">
        <pc:chgData name="Ross Boyle" userId="2a4ab946-4b90-434e-ab61-98f538addba0" providerId="ADAL" clId="{C1431642-4DD8-4FA7-B92C-B9FE4AD77529}" dt="2025-07-23T21:55:40.838" v="652" actId="1076"/>
        <pc:sldMkLst>
          <pc:docMk/>
          <pc:sldMk cId="3207121175" sldId="407"/>
        </pc:sldMkLst>
        <pc:spChg chg="mod">
          <ac:chgData name="Ross Boyle" userId="2a4ab946-4b90-434e-ab61-98f538addba0" providerId="ADAL" clId="{C1431642-4DD8-4FA7-B92C-B9FE4AD77529}" dt="2025-07-23T21:55:40.838" v="652" actId="1076"/>
          <ac:spMkLst>
            <pc:docMk/>
            <pc:sldMk cId="3207121175" sldId="407"/>
            <ac:spMk id="12" creationId="{E508869F-6521-B74F-CC6F-4D4892E1C8B5}"/>
          </ac:spMkLst>
        </pc:spChg>
      </pc:sldChg>
      <pc:sldChg chg="modSp mod">
        <pc:chgData name="Ross Boyle" userId="2a4ab946-4b90-434e-ab61-98f538addba0" providerId="ADAL" clId="{C1431642-4DD8-4FA7-B92C-B9FE4AD77529}" dt="2025-07-23T21:56:31.709" v="698" actId="14100"/>
        <pc:sldMkLst>
          <pc:docMk/>
          <pc:sldMk cId="1917020470" sldId="408"/>
        </pc:sldMkLst>
        <pc:spChg chg="mod">
          <ac:chgData name="Ross Boyle" userId="2a4ab946-4b90-434e-ab61-98f538addba0" providerId="ADAL" clId="{C1431642-4DD8-4FA7-B92C-B9FE4AD77529}" dt="2025-07-23T21:56:26.606" v="696" actId="20577"/>
          <ac:spMkLst>
            <pc:docMk/>
            <pc:sldMk cId="1917020470" sldId="408"/>
            <ac:spMk id="23" creationId="{188014B4-12E1-9CC6-9B44-26A36D4D170E}"/>
          </ac:spMkLst>
        </pc:spChg>
        <pc:picChg chg="mod">
          <ac:chgData name="Ross Boyle" userId="2a4ab946-4b90-434e-ab61-98f538addba0" providerId="ADAL" clId="{C1431642-4DD8-4FA7-B92C-B9FE4AD77529}" dt="2025-07-23T21:56:31.709" v="698" actId="14100"/>
          <ac:picMkLst>
            <pc:docMk/>
            <pc:sldMk cId="1917020470" sldId="408"/>
            <ac:picMk id="22" creationId="{B58D699C-A3B8-032F-E58A-A0B05DEB3138}"/>
          </ac:picMkLst>
        </pc:picChg>
      </pc:sldChg>
      <pc:sldChg chg="addSp delSp modSp mod">
        <pc:chgData name="Ross Boyle" userId="2a4ab946-4b90-434e-ab61-98f538addba0" providerId="ADAL" clId="{C1431642-4DD8-4FA7-B92C-B9FE4AD77529}" dt="2025-07-23T21:59:58.634" v="726" actId="20577"/>
        <pc:sldMkLst>
          <pc:docMk/>
          <pc:sldMk cId="1900579039" sldId="409"/>
        </pc:sldMkLst>
        <pc:spChg chg="del">
          <ac:chgData name="Ross Boyle" userId="2a4ab946-4b90-434e-ab61-98f538addba0" providerId="ADAL" clId="{C1431642-4DD8-4FA7-B92C-B9FE4AD77529}" dt="2025-07-23T21:58:43.783" v="708" actId="478"/>
          <ac:spMkLst>
            <pc:docMk/>
            <pc:sldMk cId="1900579039" sldId="409"/>
            <ac:spMk id="3" creationId="{2592AE6F-46E4-8A61-570B-EA82F81FD2CE}"/>
          </ac:spMkLst>
        </pc:spChg>
        <pc:spChg chg="del">
          <ac:chgData name="Ross Boyle" userId="2a4ab946-4b90-434e-ab61-98f538addba0" providerId="ADAL" clId="{C1431642-4DD8-4FA7-B92C-B9FE4AD77529}" dt="2025-07-23T21:58:41.726" v="707" actId="478"/>
          <ac:spMkLst>
            <pc:docMk/>
            <pc:sldMk cId="1900579039" sldId="409"/>
            <ac:spMk id="13" creationId="{A62CA21B-7D1A-BC00-F59C-30808F437726}"/>
          </ac:spMkLst>
        </pc:spChg>
        <pc:spChg chg="add mod">
          <ac:chgData name="Ross Boyle" userId="2a4ab946-4b90-434e-ab61-98f538addba0" providerId="ADAL" clId="{C1431642-4DD8-4FA7-B92C-B9FE4AD77529}" dt="2025-07-23T21:59:58.634" v="726" actId="20577"/>
          <ac:spMkLst>
            <pc:docMk/>
            <pc:sldMk cId="1900579039" sldId="409"/>
            <ac:spMk id="14" creationId="{938B2270-4261-B255-A81A-F12D43BBB611}"/>
          </ac:spMkLst>
        </pc:spChg>
        <pc:picChg chg="add mod">
          <ac:chgData name="Ross Boyle" userId="2a4ab946-4b90-434e-ab61-98f538addba0" providerId="ADAL" clId="{C1431642-4DD8-4FA7-B92C-B9FE4AD77529}" dt="2025-07-23T21:59:04.933" v="714" actId="14100"/>
          <ac:picMkLst>
            <pc:docMk/>
            <pc:sldMk cId="1900579039" sldId="409"/>
            <ac:picMk id="2" creationId="{8A087E2B-FAD3-0FFE-D767-AFC6B2FF7C16}"/>
          </ac:picMkLst>
        </pc:picChg>
        <pc:picChg chg="del mod">
          <ac:chgData name="Ross Boyle" userId="2a4ab946-4b90-434e-ab61-98f538addba0" providerId="ADAL" clId="{C1431642-4DD8-4FA7-B92C-B9FE4AD77529}" dt="2025-07-23T21:58:39.037" v="706" actId="478"/>
          <ac:picMkLst>
            <pc:docMk/>
            <pc:sldMk cId="1900579039" sldId="409"/>
            <ac:picMk id="12" creationId="{0F7193C9-E72C-C363-AFEC-2448C9E3763C}"/>
          </ac:picMkLst>
        </pc:picChg>
      </pc:sldChg>
      <pc:sldChg chg="addSp delSp modSp mod">
        <pc:chgData name="Ross Boyle" userId="2a4ab946-4b90-434e-ab61-98f538addba0" providerId="ADAL" clId="{C1431642-4DD8-4FA7-B92C-B9FE4AD77529}" dt="2025-07-23T22:01:07.660" v="739" actId="1076"/>
        <pc:sldMkLst>
          <pc:docMk/>
          <pc:sldMk cId="4178406001" sldId="410"/>
        </pc:sldMkLst>
        <pc:spChg chg="del">
          <ac:chgData name="Ross Boyle" userId="2a4ab946-4b90-434e-ab61-98f538addba0" providerId="ADAL" clId="{C1431642-4DD8-4FA7-B92C-B9FE4AD77529}" dt="2025-07-23T22:00:23.617" v="730" actId="478"/>
          <ac:spMkLst>
            <pc:docMk/>
            <pc:sldMk cId="4178406001" sldId="410"/>
            <ac:spMk id="3" creationId="{64E16E89-FEEB-EC40-3F40-6F33A94C7A7E}"/>
          </ac:spMkLst>
        </pc:spChg>
        <pc:spChg chg="add mod">
          <ac:chgData name="Ross Boyle" userId="2a4ab946-4b90-434e-ab61-98f538addba0" providerId="ADAL" clId="{C1431642-4DD8-4FA7-B92C-B9FE4AD77529}" dt="2025-07-23T22:01:04.711" v="738" actId="255"/>
          <ac:spMkLst>
            <pc:docMk/>
            <pc:sldMk cId="4178406001" sldId="410"/>
            <ac:spMk id="13" creationId="{F3231B3E-DF94-97B2-C58F-8C63EB51F41A}"/>
          </ac:spMkLst>
        </pc:spChg>
        <pc:spChg chg="del">
          <ac:chgData name="Ross Boyle" userId="2a4ab946-4b90-434e-ab61-98f538addba0" providerId="ADAL" clId="{C1431642-4DD8-4FA7-B92C-B9FE4AD77529}" dt="2025-07-23T22:00:20.975" v="729" actId="478"/>
          <ac:spMkLst>
            <pc:docMk/>
            <pc:sldMk cId="4178406001" sldId="410"/>
            <ac:spMk id="14" creationId="{5D97968A-5F51-AA93-9703-8E332834569E}"/>
          </ac:spMkLst>
        </pc:spChg>
        <pc:picChg chg="del mod">
          <ac:chgData name="Ross Boyle" userId="2a4ab946-4b90-434e-ab61-98f538addba0" providerId="ADAL" clId="{C1431642-4DD8-4FA7-B92C-B9FE4AD77529}" dt="2025-07-23T22:00:19.133" v="728" actId="478"/>
          <ac:picMkLst>
            <pc:docMk/>
            <pc:sldMk cId="4178406001" sldId="410"/>
            <ac:picMk id="2" creationId="{60613A2B-AAA1-04DC-22DA-9D181DA32237}"/>
          </ac:picMkLst>
        </pc:picChg>
        <pc:picChg chg="add mod">
          <ac:chgData name="Ross Boyle" userId="2a4ab946-4b90-434e-ab61-98f538addba0" providerId="ADAL" clId="{C1431642-4DD8-4FA7-B92C-B9FE4AD77529}" dt="2025-07-23T22:01:07.660" v="739" actId="1076"/>
          <ac:picMkLst>
            <pc:docMk/>
            <pc:sldMk cId="4178406001" sldId="410"/>
            <ac:picMk id="12" creationId="{552E0569-CD45-8F67-715E-85E6ADC123F0}"/>
          </ac:picMkLst>
        </pc:picChg>
      </pc:sldChg>
      <pc:sldChg chg="del">
        <pc:chgData name="Ross Boyle" userId="2a4ab946-4b90-434e-ab61-98f538addba0" providerId="ADAL" clId="{C1431642-4DD8-4FA7-B92C-B9FE4AD77529}" dt="2025-07-23T22:23:49.430" v="834" actId="2696"/>
        <pc:sldMkLst>
          <pc:docMk/>
          <pc:sldMk cId="437753653" sldId="411"/>
        </pc:sldMkLst>
      </pc:sldChg>
      <pc:sldChg chg="del">
        <pc:chgData name="Ross Boyle" userId="2a4ab946-4b90-434e-ab61-98f538addba0" providerId="ADAL" clId="{C1431642-4DD8-4FA7-B92C-B9FE4AD77529}" dt="2025-07-23T22:24:07.083" v="837" actId="2696"/>
        <pc:sldMkLst>
          <pc:docMk/>
          <pc:sldMk cId="3883339769" sldId="412"/>
        </pc:sldMkLst>
      </pc:sldChg>
      <pc:sldChg chg="del">
        <pc:chgData name="Ross Boyle" userId="2a4ab946-4b90-434e-ab61-98f538addba0" providerId="ADAL" clId="{C1431642-4DD8-4FA7-B92C-B9FE4AD77529}" dt="2025-07-23T22:23:57.720" v="835" actId="2696"/>
        <pc:sldMkLst>
          <pc:docMk/>
          <pc:sldMk cId="842047684" sldId="413"/>
        </pc:sldMkLst>
      </pc:sldChg>
      <pc:sldChg chg="del">
        <pc:chgData name="Ross Boyle" userId="2a4ab946-4b90-434e-ab61-98f538addba0" providerId="ADAL" clId="{C1431642-4DD8-4FA7-B92C-B9FE4AD77529}" dt="2025-07-23T22:23:57.720" v="835" actId="2696"/>
        <pc:sldMkLst>
          <pc:docMk/>
          <pc:sldMk cId="67502465" sldId="414"/>
        </pc:sldMkLst>
      </pc:sldChg>
      <pc:sldChg chg="addSp delSp modSp mod">
        <pc:chgData name="Ross Boyle" userId="2a4ab946-4b90-434e-ab61-98f538addba0" providerId="ADAL" clId="{C1431642-4DD8-4FA7-B92C-B9FE4AD77529}" dt="2025-07-23T21:57:43.200" v="704" actId="14100"/>
        <pc:sldMkLst>
          <pc:docMk/>
          <pc:sldMk cId="1972366118" sldId="415"/>
        </pc:sldMkLst>
        <pc:spChg chg="add del">
          <ac:chgData name="Ross Boyle" userId="2a4ab946-4b90-434e-ab61-98f538addba0" providerId="ADAL" clId="{C1431642-4DD8-4FA7-B92C-B9FE4AD77529}" dt="2025-07-23T21:57:29.780" v="701" actId="22"/>
          <ac:spMkLst>
            <pc:docMk/>
            <pc:sldMk cId="1972366118" sldId="415"/>
            <ac:spMk id="3" creationId="{0BFF722C-4C0D-DFCD-9462-38DA278A3A23}"/>
          </ac:spMkLst>
        </pc:spChg>
        <pc:spChg chg="add mod">
          <ac:chgData name="Ross Boyle" userId="2a4ab946-4b90-434e-ab61-98f538addba0" providerId="ADAL" clId="{C1431642-4DD8-4FA7-B92C-B9FE4AD77529}" dt="2025-07-23T21:57:43.200" v="704" actId="14100"/>
          <ac:spMkLst>
            <pc:docMk/>
            <pc:sldMk cId="1972366118" sldId="415"/>
            <ac:spMk id="12" creationId="{EEC39DEF-381E-16E2-B69D-F800B4B0109C}"/>
          </ac:spMkLst>
        </pc:spChg>
        <pc:picChg chg="mod">
          <ac:chgData name="Ross Boyle" userId="2a4ab946-4b90-434e-ab61-98f538addba0" providerId="ADAL" clId="{C1431642-4DD8-4FA7-B92C-B9FE4AD77529}" dt="2025-07-23T21:57:12.748" v="699" actId="14100"/>
          <ac:picMkLst>
            <pc:docMk/>
            <pc:sldMk cId="1972366118" sldId="415"/>
            <ac:picMk id="21" creationId="{67EC49AE-EDC5-68BE-71C3-08B88C5AE2CE}"/>
          </ac:picMkLst>
        </pc:picChg>
      </pc:sldChg>
      <pc:sldChg chg="del">
        <pc:chgData name="Ross Boyle" userId="2a4ab946-4b90-434e-ab61-98f538addba0" providerId="ADAL" clId="{C1431642-4DD8-4FA7-B92C-B9FE4AD77529}" dt="2025-07-23T22:23:57.720" v="835" actId="2696"/>
        <pc:sldMkLst>
          <pc:docMk/>
          <pc:sldMk cId="243895158" sldId="416"/>
        </pc:sldMkLst>
      </pc:sldChg>
      <pc:sldChg chg="del">
        <pc:chgData name="Ross Boyle" userId="2a4ab946-4b90-434e-ab61-98f538addba0" providerId="ADAL" clId="{C1431642-4DD8-4FA7-B92C-B9FE4AD77529}" dt="2025-07-23T22:24:02.673" v="836" actId="2696"/>
        <pc:sldMkLst>
          <pc:docMk/>
          <pc:sldMk cId="1301168741" sldId="417"/>
        </pc:sldMkLst>
      </pc:sldChg>
      <pc:sldChg chg="del">
        <pc:chgData name="Ross Boyle" userId="2a4ab946-4b90-434e-ab61-98f538addba0" providerId="ADAL" clId="{C1431642-4DD8-4FA7-B92C-B9FE4AD77529}" dt="2025-07-23T22:24:02.673" v="836" actId="2696"/>
        <pc:sldMkLst>
          <pc:docMk/>
          <pc:sldMk cId="3370104662" sldId="418"/>
        </pc:sldMkLst>
      </pc:sldChg>
      <pc:sldChg chg="del">
        <pc:chgData name="Ross Boyle" userId="2a4ab946-4b90-434e-ab61-98f538addba0" providerId="ADAL" clId="{C1431642-4DD8-4FA7-B92C-B9FE4AD77529}" dt="2025-07-23T22:24:02.673" v="836" actId="2696"/>
        <pc:sldMkLst>
          <pc:docMk/>
          <pc:sldMk cId="1177008211" sldId="419"/>
        </pc:sldMkLst>
      </pc:sldChg>
      <pc:sldChg chg="del">
        <pc:chgData name="Ross Boyle" userId="2a4ab946-4b90-434e-ab61-98f538addba0" providerId="ADAL" clId="{C1431642-4DD8-4FA7-B92C-B9FE4AD77529}" dt="2025-07-23T22:24:07.083" v="837" actId="2696"/>
        <pc:sldMkLst>
          <pc:docMk/>
          <pc:sldMk cId="592321769" sldId="420"/>
        </pc:sldMkLst>
      </pc:sldChg>
      <pc:sldChg chg="del">
        <pc:chgData name="Ross Boyle" userId="2a4ab946-4b90-434e-ab61-98f538addba0" providerId="ADAL" clId="{C1431642-4DD8-4FA7-B92C-B9FE4AD77529}" dt="2025-07-23T22:24:13.218" v="838" actId="2696"/>
        <pc:sldMkLst>
          <pc:docMk/>
          <pc:sldMk cId="726938345" sldId="421"/>
        </pc:sldMkLst>
      </pc:sldChg>
      <pc:sldChg chg="del">
        <pc:chgData name="Ross Boyle" userId="2a4ab946-4b90-434e-ab61-98f538addba0" providerId="ADAL" clId="{C1431642-4DD8-4FA7-B92C-B9FE4AD77529}" dt="2025-07-23T22:24:13.218" v="838" actId="2696"/>
        <pc:sldMkLst>
          <pc:docMk/>
          <pc:sldMk cId="1497028309" sldId="422"/>
        </pc:sldMkLst>
      </pc:sldChg>
      <pc:sldChg chg="del">
        <pc:chgData name="Ross Boyle" userId="2a4ab946-4b90-434e-ab61-98f538addba0" providerId="ADAL" clId="{C1431642-4DD8-4FA7-B92C-B9FE4AD77529}" dt="2025-07-23T22:24:13.218" v="838" actId="2696"/>
        <pc:sldMkLst>
          <pc:docMk/>
          <pc:sldMk cId="3367666154" sldId="423"/>
        </pc:sldMkLst>
      </pc:sldChg>
      <pc:sldChg chg="del">
        <pc:chgData name="Ross Boyle" userId="2a4ab946-4b90-434e-ab61-98f538addba0" providerId="ADAL" clId="{C1431642-4DD8-4FA7-B92C-B9FE4AD77529}" dt="2025-07-24T06:04:26.166" v="881" actId="2696"/>
        <pc:sldMkLst>
          <pc:docMk/>
          <pc:sldMk cId="2182121159" sldId="424"/>
        </pc:sldMkLst>
      </pc:sldChg>
      <pc:sldChg chg="addSp modSp add mod">
        <pc:chgData name="Ross Boyle" userId="2a4ab946-4b90-434e-ab61-98f538addba0" providerId="ADAL" clId="{C1431642-4DD8-4FA7-B92C-B9FE4AD77529}" dt="2025-07-23T21:33:14.179" v="311" actId="20577"/>
        <pc:sldMkLst>
          <pc:docMk/>
          <pc:sldMk cId="605462508" sldId="426"/>
        </pc:sldMkLst>
        <pc:spChg chg="add mod">
          <ac:chgData name="Ross Boyle" userId="2a4ab946-4b90-434e-ab61-98f538addba0" providerId="ADAL" clId="{C1431642-4DD8-4FA7-B92C-B9FE4AD77529}" dt="2025-07-23T21:33:14.179" v="311" actId="20577"/>
          <ac:spMkLst>
            <pc:docMk/>
            <pc:sldMk cId="605462508" sldId="426"/>
            <ac:spMk id="3" creationId="{7A53CF5F-67B3-71F4-3E77-A8F79CB3C161}"/>
          </ac:spMkLst>
        </pc:spChg>
      </pc:sldChg>
      <pc:sldChg chg="addSp delSp modSp add mod">
        <pc:chgData name="Ross Boyle" userId="2a4ab946-4b90-434e-ab61-98f538addba0" providerId="ADAL" clId="{C1431642-4DD8-4FA7-B92C-B9FE4AD77529}" dt="2025-07-23T21:51:35.982" v="559" actId="1076"/>
        <pc:sldMkLst>
          <pc:docMk/>
          <pc:sldMk cId="1321468064" sldId="427"/>
        </pc:sldMkLst>
        <pc:spChg chg="del">
          <ac:chgData name="Ross Boyle" userId="2a4ab946-4b90-434e-ab61-98f538addba0" providerId="ADAL" clId="{C1431642-4DD8-4FA7-B92C-B9FE4AD77529}" dt="2025-07-23T21:50:30.523" v="545" actId="478"/>
          <ac:spMkLst>
            <pc:docMk/>
            <pc:sldMk cId="1321468064" sldId="427"/>
            <ac:spMk id="3" creationId="{F977E99A-83AD-7A71-03CB-5F0F4F9ECAD8}"/>
          </ac:spMkLst>
        </pc:spChg>
        <pc:spChg chg="add mod">
          <ac:chgData name="Ross Boyle" userId="2a4ab946-4b90-434e-ab61-98f538addba0" providerId="ADAL" clId="{C1431642-4DD8-4FA7-B92C-B9FE4AD77529}" dt="2025-07-23T21:51:35.982" v="559" actId="1076"/>
          <ac:spMkLst>
            <pc:docMk/>
            <pc:sldMk cId="1321468064" sldId="427"/>
            <ac:spMk id="13" creationId="{9664338A-7CCA-ED73-0DDA-A3EFE12B69C7}"/>
          </ac:spMkLst>
        </pc:spChg>
        <pc:spChg chg="add mod">
          <ac:chgData name="Ross Boyle" userId="2a4ab946-4b90-434e-ab61-98f538addba0" providerId="ADAL" clId="{C1431642-4DD8-4FA7-B92C-B9FE4AD77529}" dt="2025-07-23T21:51:22.475" v="558" actId="1076"/>
          <ac:spMkLst>
            <pc:docMk/>
            <pc:sldMk cId="1321468064" sldId="427"/>
            <ac:spMk id="14" creationId="{4B2B5054-4772-038F-EA7C-F2B3BA96BB0A}"/>
          </ac:spMkLst>
        </pc:spChg>
        <pc:picChg chg="del">
          <ac:chgData name="Ross Boyle" userId="2a4ab946-4b90-434e-ab61-98f538addba0" providerId="ADAL" clId="{C1431642-4DD8-4FA7-B92C-B9FE4AD77529}" dt="2025-07-23T21:50:28.766" v="544" actId="478"/>
          <ac:picMkLst>
            <pc:docMk/>
            <pc:sldMk cId="1321468064" sldId="427"/>
            <ac:picMk id="2" creationId="{E238AF23-380D-EBB0-F6BB-8451333E7C43}"/>
          </ac:picMkLst>
        </pc:picChg>
        <pc:picChg chg="add mod">
          <ac:chgData name="Ross Boyle" userId="2a4ab946-4b90-434e-ab61-98f538addba0" providerId="ADAL" clId="{C1431642-4DD8-4FA7-B92C-B9FE4AD77529}" dt="2025-07-23T21:50:49.519" v="549" actId="1076"/>
          <ac:picMkLst>
            <pc:docMk/>
            <pc:sldMk cId="1321468064" sldId="427"/>
            <ac:picMk id="12" creationId="{37A2FFA8-7FC2-2949-6367-32D456B8987F}"/>
          </ac:picMkLst>
        </pc:picChg>
      </pc:sldChg>
      <pc:sldChg chg="addSp delSp modSp add mod">
        <pc:chgData name="Ross Boyle" userId="2a4ab946-4b90-434e-ab61-98f538addba0" providerId="ADAL" clId="{C1431642-4DD8-4FA7-B92C-B9FE4AD77529}" dt="2025-07-23T21:53:37.503" v="641" actId="20577"/>
        <pc:sldMkLst>
          <pc:docMk/>
          <pc:sldMk cId="256401854" sldId="428"/>
        </pc:sldMkLst>
        <pc:spChg chg="add mod">
          <ac:chgData name="Ross Boyle" userId="2a4ab946-4b90-434e-ab61-98f538addba0" providerId="ADAL" clId="{C1431642-4DD8-4FA7-B92C-B9FE4AD77529}" dt="2025-07-23T21:53:37.503" v="641" actId="20577"/>
          <ac:spMkLst>
            <pc:docMk/>
            <pc:sldMk cId="256401854" sldId="428"/>
            <ac:spMk id="2" creationId="{D7D4D88C-3DEB-9E73-385C-512AB71EEC19}"/>
          </ac:spMkLst>
        </pc:spChg>
        <pc:spChg chg="del">
          <ac:chgData name="Ross Boyle" userId="2a4ab946-4b90-434e-ab61-98f538addba0" providerId="ADAL" clId="{C1431642-4DD8-4FA7-B92C-B9FE4AD77529}" dt="2025-07-23T21:52:10.421" v="585" actId="478"/>
          <ac:spMkLst>
            <pc:docMk/>
            <pc:sldMk cId="256401854" sldId="428"/>
            <ac:spMk id="13" creationId="{1F70C823-110C-8A0F-E09A-6AD8852EB7C1}"/>
          </ac:spMkLst>
        </pc:spChg>
        <pc:spChg chg="del">
          <ac:chgData name="Ross Boyle" userId="2a4ab946-4b90-434e-ab61-98f538addba0" providerId="ADAL" clId="{C1431642-4DD8-4FA7-B92C-B9FE4AD77529}" dt="2025-07-23T21:52:12.143" v="586" actId="478"/>
          <ac:spMkLst>
            <pc:docMk/>
            <pc:sldMk cId="256401854" sldId="428"/>
            <ac:spMk id="14" creationId="{502EC8EA-82D7-D38F-CF38-4AFDEE6CBA1F}"/>
          </ac:spMkLst>
        </pc:spChg>
        <pc:spChg chg="mod">
          <ac:chgData name="Ross Boyle" userId="2a4ab946-4b90-434e-ab61-98f538addba0" providerId="ADAL" clId="{C1431642-4DD8-4FA7-B92C-B9FE4AD77529}" dt="2025-07-23T21:52:24.121" v="589" actId="1076"/>
          <ac:spMkLst>
            <pc:docMk/>
            <pc:sldMk cId="256401854" sldId="428"/>
            <ac:spMk id="15" creationId="{DFAFD2D6-F171-D9F4-E7F2-6C654835E969}"/>
          </ac:spMkLst>
        </pc:spChg>
        <pc:picChg chg="add mod">
          <ac:chgData name="Ross Boyle" userId="2a4ab946-4b90-434e-ab61-98f538addba0" providerId="ADAL" clId="{C1431642-4DD8-4FA7-B92C-B9FE4AD77529}" dt="2025-07-23T21:53:27.941" v="639" actId="14100"/>
          <ac:picMkLst>
            <pc:docMk/>
            <pc:sldMk cId="256401854" sldId="428"/>
            <ac:picMk id="3" creationId="{4932AF3A-173D-BACE-BE9D-55B329644E85}"/>
          </ac:picMkLst>
        </pc:picChg>
        <pc:picChg chg="del mod">
          <ac:chgData name="Ross Boyle" userId="2a4ab946-4b90-434e-ab61-98f538addba0" providerId="ADAL" clId="{C1431642-4DD8-4FA7-B92C-B9FE4AD77529}" dt="2025-07-23T21:52:08.925" v="584" actId="478"/>
          <ac:picMkLst>
            <pc:docMk/>
            <pc:sldMk cId="256401854" sldId="428"/>
            <ac:picMk id="12" creationId="{373294F2-B9C0-B792-5CB8-7CD595AB6D68}"/>
          </ac:picMkLst>
        </pc:picChg>
      </pc:sldChg>
      <pc:sldChg chg="addSp delSp modSp add mod">
        <pc:chgData name="Ross Boyle" userId="2a4ab946-4b90-434e-ab61-98f538addba0" providerId="ADAL" clId="{C1431642-4DD8-4FA7-B92C-B9FE4AD77529}" dt="2025-07-23T22:02:28.382" v="751" actId="14100"/>
        <pc:sldMkLst>
          <pc:docMk/>
          <pc:sldMk cId="2559851892" sldId="429"/>
        </pc:sldMkLst>
        <pc:spChg chg="add mod">
          <ac:chgData name="Ross Boyle" userId="2a4ab946-4b90-434e-ab61-98f538addba0" providerId="ADAL" clId="{C1431642-4DD8-4FA7-B92C-B9FE4AD77529}" dt="2025-07-23T22:02:28.382" v="751" actId="14100"/>
          <ac:spMkLst>
            <pc:docMk/>
            <pc:sldMk cId="2559851892" sldId="429"/>
            <ac:spMk id="3" creationId="{29131215-6F9B-C018-A318-007FAD633499}"/>
          </ac:spMkLst>
        </pc:spChg>
        <pc:spChg chg="del">
          <ac:chgData name="Ross Boyle" userId="2a4ab946-4b90-434e-ab61-98f538addba0" providerId="ADAL" clId="{C1431642-4DD8-4FA7-B92C-B9FE4AD77529}" dt="2025-07-23T22:01:43.789" v="742" actId="478"/>
          <ac:spMkLst>
            <pc:docMk/>
            <pc:sldMk cId="2559851892" sldId="429"/>
            <ac:spMk id="13" creationId="{58C1F570-3415-FD38-5FAE-3534B839250A}"/>
          </ac:spMkLst>
        </pc:spChg>
        <pc:picChg chg="add mod">
          <ac:chgData name="Ross Boyle" userId="2a4ab946-4b90-434e-ab61-98f538addba0" providerId="ADAL" clId="{C1431642-4DD8-4FA7-B92C-B9FE4AD77529}" dt="2025-07-23T22:01:58.743" v="746" actId="14100"/>
          <ac:picMkLst>
            <pc:docMk/>
            <pc:sldMk cId="2559851892" sldId="429"/>
            <ac:picMk id="2" creationId="{0B0ABDC5-DAF7-09C0-671E-00CF62BCC916}"/>
          </ac:picMkLst>
        </pc:picChg>
        <pc:picChg chg="del">
          <ac:chgData name="Ross Boyle" userId="2a4ab946-4b90-434e-ab61-98f538addba0" providerId="ADAL" clId="{C1431642-4DD8-4FA7-B92C-B9FE4AD77529}" dt="2025-07-23T22:01:42.179" v="741" actId="478"/>
          <ac:picMkLst>
            <pc:docMk/>
            <pc:sldMk cId="2559851892" sldId="429"/>
            <ac:picMk id="12" creationId="{CB01EB94-190A-2FD0-DC38-4BA598EC94C6}"/>
          </ac:picMkLst>
        </pc:picChg>
      </pc:sldChg>
      <pc:sldChg chg="addSp delSp modSp add mod">
        <pc:chgData name="Ross Boyle" userId="2a4ab946-4b90-434e-ab61-98f538addba0" providerId="ADAL" clId="{C1431642-4DD8-4FA7-B92C-B9FE4AD77529}" dt="2025-07-23T22:04:01.548" v="769" actId="14100"/>
        <pc:sldMkLst>
          <pc:docMk/>
          <pc:sldMk cId="3855057349" sldId="430"/>
        </pc:sldMkLst>
        <pc:spChg chg="del">
          <ac:chgData name="Ross Boyle" userId="2a4ab946-4b90-434e-ab61-98f538addba0" providerId="ADAL" clId="{C1431642-4DD8-4FA7-B92C-B9FE4AD77529}" dt="2025-07-23T22:02:52.838" v="754" actId="478"/>
          <ac:spMkLst>
            <pc:docMk/>
            <pc:sldMk cId="3855057349" sldId="430"/>
            <ac:spMk id="3" creationId="{6B09B2BD-B5A9-AD2D-858E-E9F23EFCC9E0}"/>
          </ac:spMkLst>
        </pc:spChg>
        <pc:spChg chg="add mod">
          <ac:chgData name="Ross Boyle" userId="2a4ab946-4b90-434e-ab61-98f538addba0" providerId="ADAL" clId="{C1431642-4DD8-4FA7-B92C-B9FE4AD77529}" dt="2025-07-23T22:04:01.548" v="769" actId="14100"/>
          <ac:spMkLst>
            <pc:docMk/>
            <pc:sldMk cId="3855057349" sldId="430"/>
            <ac:spMk id="13" creationId="{AA8E4374-F908-3481-56FF-66D5CF9A3F2A}"/>
          </ac:spMkLst>
        </pc:spChg>
        <pc:spChg chg="add mod">
          <ac:chgData name="Ross Boyle" userId="2a4ab946-4b90-434e-ab61-98f538addba0" providerId="ADAL" clId="{C1431642-4DD8-4FA7-B92C-B9FE4AD77529}" dt="2025-07-23T22:03:48.642" v="767" actId="14100"/>
          <ac:spMkLst>
            <pc:docMk/>
            <pc:sldMk cId="3855057349" sldId="430"/>
            <ac:spMk id="14" creationId="{FF086090-6009-390B-E71E-F410299F2B3A}"/>
          </ac:spMkLst>
        </pc:spChg>
        <pc:picChg chg="del">
          <ac:chgData name="Ross Boyle" userId="2a4ab946-4b90-434e-ab61-98f538addba0" providerId="ADAL" clId="{C1431642-4DD8-4FA7-B92C-B9FE4AD77529}" dt="2025-07-23T22:02:51.093" v="753" actId="478"/>
          <ac:picMkLst>
            <pc:docMk/>
            <pc:sldMk cId="3855057349" sldId="430"/>
            <ac:picMk id="2" creationId="{A84F2397-97A9-96E2-422A-8659F7C77198}"/>
          </ac:picMkLst>
        </pc:picChg>
        <pc:picChg chg="add mod">
          <ac:chgData name="Ross Boyle" userId="2a4ab946-4b90-434e-ab61-98f538addba0" providerId="ADAL" clId="{C1431642-4DD8-4FA7-B92C-B9FE4AD77529}" dt="2025-07-23T22:03:09.373" v="759" actId="14100"/>
          <ac:picMkLst>
            <pc:docMk/>
            <pc:sldMk cId="3855057349" sldId="430"/>
            <ac:picMk id="12" creationId="{D5FAC298-253C-458E-69F4-2F03401FE160}"/>
          </ac:picMkLst>
        </pc:picChg>
      </pc:sldChg>
      <pc:sldChg chg="addSp delSp modSp add mod">
        <pc:chgData name="Ross Boyle" userId="2a4ab946-4b90-434e-ab61-98f538addba0" providerId="ADAL" clId="{C1431642-4DD8-4FA7-B92C-B9FE4AD77529}" dt="2025-07-23T22:19:44.392" v="786" actId="14100"/>
        <pc:sldMkLst>
          <pc:docMk/>
          <pc:sldMk cId="1332203938" sldId="431"/>
        </pc:sldMkLst>
        <pc:spChg chg="add mod">
          <ac:chgData name="Ross Boyle" userId="2a4ab946-4b90-434e-ab61-98f538addba0" providerId="ADAL" clId="{C1431642-4DD8-4FA7-B92C-B9FE4AD77529}" dt="2025-07-23T22:19:44.392" v="786" actId="14100"/>
          <ac:spMkLst>
            <pc:docMk/>
            <pc:sldMk cId="1332203938" sldId="431"/>
            <ac:spMk id="3" creationId="{58B0CA63-5DFC-B365-CA20-34066A3D9CF7}"/>
          </ac:spMkLst>
        </pc:spChg>
        <pc:spChg chg="del">
          <ac:chgData name="Ross Boyle" userId="2a4ab946-4b90-434e-ab61-98f538addba0" providerId="ADAL" clId="{C1431642-4DD8-4FA7-B92C-B9FE4AD77529}" dt="2025-07-23T22:18:55.099" v="771" actId="478"/>
          <ac:spMkLst>
            <pc:docMk/>
            <pc:sldMk cId="1332203938" sldId="431"/>
            <ac:spMk id="13" creationId="{FDFA37ED-4C26-BB0F-DA67-4B0706B84E42}"/>
          </ac:spMkLst>
        </pc:spChg>
        <pc:spChg chg="del mod">
          <ac:chgData name="Ross Boyle" userId="2a4ab946-4b90-434e-ab61-98f538addba0" providerId="ADAL" clId="{C1431642-4DD8-4FA7-B92C-B9FE4AD77529}" dt="2025-07-23T22:18:59.273" v="774" actId="478"/>
          <ac:spMkLst>
            <pc:docMk/>
            <pc:sldMk cId="1332203938" sldId="431"/>
            <ac:spMk id="14" creationId="{E36CC3A6-9227-31AB-35D9-CAA5A2A0FBC8}"/>
          </ac:spMkLst>
        </pc:spChg>
        <pc:picChg chg="add mod">
          <ac:chgData name="Ross Boyle" userId="2a4ab946-4b90-434e-ab61-98f538addba0" providerId="ADAL" clId="{C1431642-4DD8-4FA7-B92C-B9FE4AD77529}" dt="2025-07-23T22:19:15.473" v="778" actId="14100"/>
          <ac:picMkLst>
            <pc:docMk/>
            <pc:sldMk cId="1332203938" sldId="431"/>
            <ac:picMk id="2" creationId="{9E307AAB-F1BA-971E-2834-7955FAF39629}"/>
          </ac:picMkLst>
        </pc:picChg>
        <pc:picChg chg="del">
          <ac:chgData name="Ross Boyle" userId="2a4ab946-4b90-434e-ab61-98f538addba0" providerId="ADAL" clId="{C1431642-4DD8-4FA7-B92C-B9FE4AD77529}" dt="2025-07-23T22:18:58.156" v="773" actId="478"/>
          <ac:picMkLst>
            <pc:docMk/>
            <pc:sldMk cId="1332203938" sldId="431"/>
            <ac:picMk id="12" creationId="{8BD91EC6-D0D5-E50F-EE41-AAE44E3495D8}"/>
          </ac:picMkLst>
        </pc:picChg>
      </pc:sldChg>
      <pc:sldChg chg="addSp delSp modSp add mod">
        <pc:chgData name="Ross Boyle" userId="2a4ab946-4b90-434e-ab61-98f538addba0" providerId="ADAL" clId="{C1431642-4DD8-4FA7-B92C-B9FE4AD77529}" dt="2025-07-23T22:21:45.075" v="804" actId="1076"/>
        <pc:sldMkLst>
          <pc:docMk/>
          <pc:sldMk cId="447828298" sldId="432"/>
        </pc:sldMkLst>
        <pc:spChg chg="del">
          <ac:chgData name="Ross Boyle" userId="2a4ab946-4b90-434e-ab61-98f538addba0" providerId="ADAL" clId="{C1431642-4DD8-4FA7-B92C-B9FE4AD77529}" dt="2025-07-23T22:20:49.718" v="788" actId="478"/>
          <ac:spMkLst>
            <pc:docMk/>
            <pc:sldMk cId="447828298" sldId="432"/>
            <ac:spMk id="3" creationId="{44F519DE-8045-FD22-D42A-86FDE7030431}"/>
          </ac:spMkLst>
        </pc:spChg>
        <pc:spChg chg="add mod">
          <ac:chgData name="Ross Boyle" userId="2a4ab946-4b90-434e-ab61-98f538addba0" providerId="ADAL" clId="{C1431642-4DD8-4FA7-B92C-B9FE4AD77529}" dt="2025-07-23T22:21:45.075" v="804" actId="1076"/>
          <ac:spMkLst>
            <pc:docMk/>
            <pc:sldMk cId="447828298" sldId="432"/>
            <ac:spMk id="13" creationId="{F1CAD82D-20AA-E1F7-E8A8-DEE42DD05E46}"/>
          </ac:spMkLst>
        </pc:spChg>
        <pc:picChg chg="del">
          <ac:chgData name="Ross Boyle" userId="2a4ab946-4b90-434e-ab61-98f538addba0" providerId="ADAL" clId="{C1431642-4DD8-4FA7-B92C-B9FE4AD77529}" dt="2025-07-23T22:20:52.659" v="789" actId="478"/>
          <ac:picMkLst>
            <pc:docMk/>
            <pc:sldMk cId="447828298" sldId="432"/>
            <ac:picMk id="2" creationId="{30F78024-324C-E9E2-A52A-5F342D2D1D71}"/>
          </ac:picMkLst>
        </pc:picChg>
        <pc:picChg chg="add mod">
          <ac:chgData name="Ross Boyle" userId="2a4ab946-4b90-434e-ab61-98f538addba0" providerId="ADAL" clId="{C1431642-4DD8-4FA7-B92C-B9FE4AD77529}" dt="2025-07-23T22:21:24.332" v="799" actId="14100"/>
          <ac:picMkLst>
            <pc:docMk/>
            <pc:sldMk cId="447828298" sldId="432"/>
            <ac:picMk id="12" creationId="{B7632C28-091A-987D-1D28-9C36CAAACB6C}"/>
          </ac:picMkLst>
        </pc:picChg>
      </pc:sldChg>
      <pc:sldChg chg="addSp delSp modSp add mod">
        <pc:chgData name="Ross Boyle" userId="2a4ab946-4b90-434e-ab61-98f538addba0" providerId="ADAL" clId="{C1431642-4DD8-4FA7-B92C-B9FE4AD77529}" dt="2025-07-23T22:22:39.957" v="819" actId="113"/>
        <pc:sldMkLst>
          <pc:docMk/>
          <pc:sldMk cId="1780458838" sldId="433"/>
        </pc:sldMkLst>
        <pc:spChg chg="add mod">
          <ac:chgData name="Ross Boyle" userId="2a4ab946-4b90-434e-ab61-98f538addba0" providerId="ADAL" clId="{C1431642-4DD8-4FA7-B92C-B9FE4AD77529}" dt="2025-07-23T22:22:39.957" v="819" actId="113"/>
          <ac:spMkLst>
            <pc:docMk/>
            <pc:sldMk cId="1780458838" sldId="433"/>
            <ac:spMk id="3" creationId="{C6D1B980-1727-0B29-87AF-986CF158CEB7}"/>
          </ac:spMkLst>
        </pc:spChg>
        <pc:spChg chg="del">
          <ac:chgData name="Ross Boyle" userId="2a4ab946-4b90-434e-ab61-98f538addba0" providerId="ADAL" clId="{C1431642-4DD8-4FA7-B92C-B9FE4AD77529}" dt="2025-07-23T22:21:59.835" v="808" actId="478"/>
          <ac:spMkLst>
            <pc:docMk/>
            <pc:sldMk cId="1780458838" sldId="433"/>
            <ac:spMk id="13" creationId="{20CA2854-C62C-E92A-A4B8-7821B6F3FF56}"/>
          </ac:spMkLst>
        </pc:spChg>
        <pc:picChg chg="add mod">
          <ac:chgData name="Ross Boyle" userId="2a4ab946-4b90-434e-ab61-98f538addba0" providerId="ADAL" clId="{C1431642-4DD8-4FA7-B92C-B9FE4AD77529}" dt="2025-07-23T22:22:30.149" v="816" actId="1076"/>
          <ac:picMkLst>
            <pc:docMk/>
            <pc:sldMk cId="1780458838" sldId="433"/>
            <ac:picMk id="2" creationId="{815289E1-EAE6-32CB-06FB-9437A3F815EB}"/>
          </ac:picMkLst>
        </pc:picChg>
        <pc:picChg chg="del mod">
          <ac:chgData name="Ross Boyle" userId="2a4ab946-4b90-434e-ab61-98f538addba0" providerId="ADAL" clId="{C1431642-4DD8-4FA7-B92C-B9FE4AD77529}" dt="2025-07-23T22:21:57.371" v="807" actId="478"/>
          <ac:picMkLst>
            <pc:docMk/>
            <pc:sldMk cId="1780458838" sldId="433"/>
            <ac:picMk id="12" creationId="{53518BC9-ECD8-3CBE-DBEE-41B4F5ABC482}"/>
          </ac:picMkLst>
        </pc:picChg>
      </pc:sldChg>
      <pc:sldChg chg="addSp delSp modSp add mod">
        <pc:chgData name="Ross Boyle" userId="2a4ab946-4b90-434e-ab61-98f538addba0" providerId="ADAL" clId="{C1431642-4DD8-4FA7-B92C-B9FE4AD77529}" dt="2025-07-23T22:23:33.462" v="833" actId="14100"/>
        <pc:sldMkLst>
          <pc:docMk/>
          <pc:sldMk cId="3461560891" sldId="434"/>
        </pc:sldMkLst>
        <pc:spChg chg="del">
          <ac:chgData name="Ross Boyle" userId="2a4ab946-4b90-434e-ab61-98f538addba0" providerId="ADAL" clId="{C1431642-4DD8-4FA7-B92C-B9FE4AD77529}" dt="2025-07-23T22:22:56.086" v="823" actId="478"/>
          <ac:spMkLst>
            <pc:docMk/>
            <pc:sldMk cId="3461560891" sldId="434"/>
            <ac:spMk id="3" creationId="{1D153F3A-4157-0AF4-2600-2D8D57EA0075}"/>
          </ac:spMkLst>
        </pc:spChg>
        <pc:spChg chg="add mod">
          <ac:chgData name="Ross Boyle" userId="2a4ab946-4b90-434e-ab61-98f538addba0" providerId="ADAL" clId="{C1431642-4DD8-4FA7-B92C-B9FE4AD77529}" dt="2025-07-23T22:23:33.462" v="833" actId="14100"/>
          <ac:spMkLst>
            <pc:docMk/>
            <pc:sldMk cId="3461560891" sldId="434"/>
            <ac:spMk id="13" creationId="{DC768007-6C44-F62E-666C-652D1D3BDB63}"/>
          </ac:spMkLst>
        </pc:spChg>
        <pc:picChg chg="del mod">
          <ac:chgData name="Ross Boyle" userId="2a4ab946-4b90-434e-ab61-98f538addba0" providerId="ADAL" clId="{C1431642-4DD8-4FA7-B92C-B9FE4AD77529}" dt="2025-07-23T22:22:54.097" v="822" actId="478"/>
          <ac:picMkLst>
            <pc:docMk/>
            <pc:sldMk cId="3461560891" sldId="434"/>
            <ac:picMk id="2" creationId="{DC201C3A-E661-0D80-8215-949D37262607}"/>
          </ac:picMkLst>
        </pc:picChg>
        <pc:picChg chg="add mod">
          <ac:chgData name="Ross Boyle" userId="2a4ab946-4b90-434e-ab61-98f538addba0" providerId="ADAL" clId="{C1431642-4DD8-4FA7-B92C-B9FE4AD77529}" dt="2025-07-23T22:23:07.079" v="826" actId="14100"/>
          <ac:picMkLst>
            <pc:docMk/>
            <pc:sldMk cId="3461560891" sldId="434"/>
            <ac:picMk id="12" creationId="{7D937BD3-5EEE-776F-9F1C-315FDA40D290}"/>
          </ac:picMkLst>
        </pc:picChg>
      </pc:sldChg>
      <pc:sldChg chg="addSp delSp modSp add mod">
        <pc:chgData name="Ross Boyle" userId="2a4ab946-4b90-434e-ab61-98f538addba0" providerId="ADAL" clId="{C1431642-4DD8-4FA7-B92C-B9FE4AD77529}" dt="2025-07-23T22:25:56.065" v="869" actId="14100"/>
        <pc:sldMkLst>
          <pc:docMk/>
          <pc:sldMk cId="1970318902" sldId="435"/>
        </pc:sldMkLst>
        <pc:spChg chg="add mod">
          <ac:chgData name="Ross Boyle" userId="2a4ab946-4b90-434e-ab61-98f538addba0" providerId="ADAL" clId="{C1431642-4DD8-4FA7-B92C-B9FE4AD77529}" dt="2025-07-23T22:25:56.065" v="869" actId="14100"/>
          <ac:spMkLst>
            <pc:docMk/>
            <pc:sldMk cId="1970318902" sldId="435"/>
            <ac:spMk id="2" creationId="{63AF1346-AD94-46C5-02D1-AD2FC9769B75}"/>
          </ac:spMkLst>
        </pc:spChg>
        <pc:spChg chg="del">
          <ac:chgData name="Ross Boyle" userId="2a4ab946-4b90-434e-ab61-98f538addba0" providerId="ADAL" clId="{C1431642-4DD8-4FA7-B92C-B9FE4AD77529}" dt="2025-07-23T22:25:23.444" v="861" actId="478"/>
          <ac:spMkLst>
            <pc:docMk/>
            <pc:sldMk cId="1970318902" sldId="435"/>
            <ac:spMk id="13" creationId="{2E36A7C9-B1CB-376A-BBF4-F059136C014A}"/>
          </ac:spMkLst>
        </pc:spChg>
        <pc:spChg chg="mod">
          <ac:chgData name="Ross Boyle" userId="2a4ab946-4b90-434e-ab61-98f538addba0" providerId="ADAL" clId="{C1431642-4DD8-4FA7-B92C-B9FE4AD77529}" dt="2025-07-23T22:25:18.768" v="858" actId="20577"/>
          <ac:spMkLst>
            <pc:docMk/>
            <pc:sldMk cId="1970318902" sldId="435"/>
            <ac:spMk id="15" creationId="{44B4BC3F-DB06-7DCF-11A8-59F8AC389045}"/>
          </ac:spMkLst>
        </pc:spChg>
        <pc:picChg chg="del mod">
          <ac:chgData name="Ross Boyle" userId="2a4ab946-4b90-434e-ab61-98f538addba0" providerId="ADAL" clId="{C1431642-4DD8-4FA7-B92C-B9FE4AD77529}" dt="2025-07-23T22:25:21.823" v="860" actId="478"/>
          <ac:picMkLst>
            <pc:docMk/>
            <pc:sldMk cId="1970318902" sldId="435"/>
            <ac:picMk id="12" creationId="{3061AF0B-0A4A-FF08-754F-3FCF5D75A9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57F14-9B30-4DE5-8EC1-2B68F9FF0F76}" type="datetimeFigureOut">
              <a:rPr lang="en-AU" smtClean="0"/>
              <a:t>24/07/2025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CCECE-E818-4A42-9407-5672217B26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53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.boyle@stpeters.qld.edu.a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.operations@stpeters.qld.edu.a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011" y="279400"/>
            <a:ext cx="5932133" cy="2375325"/>
          </a:xfrm>
          <a:custGeom>
            <a:avLst/>
            <a:gdLst/>
            <a:ahLst/>
            <a:cxnLst/>
            <a:rect l="l" t="t" r="r" b="b"/>
            <a:pathLst>
              <a:path w="5932133" h="2375325">
                <a:moveTo>
                  <a:pt x="0" y="0"/>
                </a:moveTo>
                <a:lnTo>
                  <a:pt x="5932133" y="0"/>
                </a:lnTo>
                <a:lnTo>
                  <a:pt x="5932133" y="2375325"/>
                </a:lnTo>
                <a:lnTo>
                  <a:pt x="0" y="2375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2747602" y="-1594881"/>
            <a:ext cx="7270795" cy="7710963"/>
          </a:xfrm>
          <a:custGeom>
            <a:avLst/>
            <a:gdLst/>
            <a:ahLst/>
            <a:cxnLst/>
            <a:rect l="l" t="t" r="r" b="b"/>
            <a:pathLst>
              <a:path w="7270795" h="7710963">
                <a:moveTo>
                  <a:pt x="0" y="0"/>
                </a:moveTo>
                <a:lnTo>
                  <a:pt x="7270796" y="0"/>
                </a:lnTo>
                <a:lnTo>
                  <a:pt x="7270796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817417" y="4554298"/>
            <a:ext cx="15565583" cy="303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97"/>
              </a:lnSpc>
            </a:pPr>
            <a:r>
              <a:rPr lang="en-US" sz="11731" b="1" dirty="0">
                <a:solidFill>
                  <a:srgbClr val="FFFFFF"/>
                </a:solidFill>
                <a:latin typeface="Karma Bold"/>
                <a:ea typeface="Karma Bold"/>
                <a:cs typeface="Karma Bold"/>
                <a:sym typeface="Karma Bold"/>
              </a:rPr>
              <a:t>Subject Selection</a:t>
            </a:r>
          </a:p>
          <a:p>
            <a:pPr algn="l">
              <a:lnSpc>
                <a:spcPts val="11497"/>
              </a:lnSpc>
            </a:pPr>
            <a:r>
              <a:rPr lang="en-US" sz="11731" b="1" dirty="0">
                <a:solidFill>
                  <a:srgbClr val="FFFFFF"/>
                </a:solidFill>
                <a:latin typeface="Karma Bold"/>
                <a:ea typeface="Karma"/>
                <a:cs typeface="Karma Bold"/>
                <a:sym typeface="Karma Bold"/>
              </a:rPr>
              <a:t>Year 10, 2026</a:t>
            </a:r>
            <a:endParaRPr lang="en-US" sz="11731" dirty="0">
              <a:solidFill>
                <a:srgbClr val="FFFFFF"/>
              </a:solidFill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7417" y="7759397"/>
            <a:ext cx="12746184" cy="749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>
                <a:solidFill>
                  <a:srgbClr val="FFFFFF"/>
                </a:solidFill>
                <a:latin typeface="Plein"/>
                <a:ea typeface="Plein"/>
                <a:cs typeface="Plein"/>
                <a:sym typeface="Plein"/>
              </a:rPr>
              <a:t>Ross Boyle – Head of 7-12 Curriculum - Students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5E6B8-E81F-4F15-5E52-974EADDC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5142662-B934-FAE2-7760-AC7234BED568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5F7D5E-79DF-FC97-0F9A-902EBB1331A4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AAAF819-22F2-3502-0013-35C4646325BE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AC76518-BAE5-DCB2-81A3-29022A05D83F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1A4CE742-E542-FA90-6B1E-BC1037421F34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C5B51A85-B2A6-C1D4-EFEB-096BF8A15991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71DDCA1E-A949-421B-447F-B6128641C31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0741A25-9CB3-A5C0-5EEF-8F1544A3613A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6B009FA-B089-53D2-F386-4C06B020A1DE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Common Questions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5B62F-0529-D580-4B26-3C6A041ECC2B}"/>
              </a:ext>
            </a:extLst>
          </p:cNvPr>
          <p:cNvSpPr txBox="1"/>
          <p:nvPr/>
        </p:nvSpPr>
        <p:spPr>
          <a:xfrm>
            <a:off x="2209800" y="2165169"/>
            <a:ext cx="12192000" cy="886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4000" b="1" dirty="0">
              <a:latin typeface="Plein Light" pitchFamily="50" charset="0"/>
            </a:endParaRPr>
          </a:p>
          <a:p>
            <a:endParaRPr lang="en-AU" sz="3600" dirty="0">
              <a:latin typeface="Plein Light" pitchFamily="50" charset="0"/>
            </a:endParaRPr>
          </a:p>
          <a:p>
            <a:pPr marL="571500" indent="-571500">
              <a:buFontTx/>
              <a:buChar char="-"/>
            </a:pPr>
            <a:r>
              <a:rPr lang="en-AU" sz="4000" dirty="0">
                <a:latin typeface="Plein Light" pitchFamily="50" charset="0"/>
              </a:rPr>
              <a:t>Can a student change subject during the year?</a:t>
            </a:r>
          </a:p>
          <a:p>
            <a:endParaRPr lang="en-AU" sz="4000" dirty="0">
              <a:latin typeface="Plein Light" pitchFamily="50" charset="0"/>
            </a:endParaRPr>
          </a:p>
          <a:p>
            <a:pPr marL="571500" indent="-571500">
              <a:buFontTx/>
              <a:buChar char="-"/>
            </a:pPr>
            <a:r>
              <a:rPr lang="en-AU" sz="4000" dirty="0">
                <a:latin typeface="Plein Light" pitchFamily="50" charset="0"/>
              </a:rPr>
              <a:t>Does a student need to know now what pathway they will take?</a:t>
            </a:r>
          </a:p>
          <a:p>
            <a:pPr marL="571500" indent="-571500">
              <a:buFontTx/>
              <a:buChar char="-"/>
            </a:pPr>
            <a:endParaRPr lang="en-AU" sz="4000" dirty="0">
              <a:latin typeface="Plein Light" pitchFamily="50" charset="0"/>
            </a:endParaRPr>
          </a:p>
          <a:p>
            <a:pPr marL="571500" indent="-571500">
              <a:buFontTx/>
              <a:buChar char="-"/>
            </a:pPr>
            <a:r>
              <a:rPr lang="en-AU" sz="4000" dirty="0">
                <a:latin typeface="Plein Light" pitchFamily="50" charset="0"/>
              </a:rPr>
              <a:t>Prerequisites for later years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2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607EF-C67F-B33F-150D-A60133037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ADC9DFE5-109E-4928-CE65-E2EA8A8B94C9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1FD21F3-1B00-BC55-C028-804E158B3BCC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5046A7A-F763-3302-C601-4E97470BC879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9E75364F-AB73-4946-22FC-AD54CEE5074E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D428109-E86E-D9E1-5210-0FC59FFA1506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0D1370B-5CC4-1DD7-097A-A25B3F1CC231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62739461-54AA-29FC-CB97-F0F78DD1899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DB21008-DD28-FE70-1982-E5CA23E3667C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7869E21-EADD-DE5D-27FD-7F73803C720D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Course Planning Guide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DF4445-15B6-AA2F-E04D-20656A523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81" y="2009800"/>
            <a:ext cx="12083084" cy="70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3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94465-75D8-21ED-7CB0-668C0FF6C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9320D98-905E-69E8-597E-694AA02F4570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CDA1C79-72CE-E136-B16C-6F20F03F42F6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C98821D-FEDD-EBFD-13B7-CF1E5CB3E13E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C15A6D2-8747-5DF3-71EA-402F600D1060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B395844-4D68-6F3F-FBA7-FA99D618BD6C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FCECA940-FD2F-99C0-B249-CEFD24153530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D2CF4EB1-89D3-9A1F-BC61-67C28DE1C80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2C35DD8-1C3D-68B6-FCA1-8D9A273A2F1B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97FDEF-A80E-4D70-BED3-96708310F7B5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Course Planning Guide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05109B-F1D9-6E0B-D39D-67D2EA81F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66900"/>
            <a:ext cx="7229098" cy="72390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B2B2697-A599-D74C-B15D-476842B918E0}"/>
              </a:ext>
            </a:extLst>
          </p:cNvPr>
          <p:cNvSpPr/>
          <p:nvPr/>
        </p:nvSpPr>
        <p:spPr>
          <a:xfrm>
            <a:off x="7620000" y="2762150"/>
            <a:ext cx="3886200" cy="2117575"/>
          </a:xfrm>
          <a:prstGeom prst="wedgeRoundRectCallout">
            <a:avLst>
              <a:gd name="adj1" fmla="val -167592"/>
              <a:gd name="adj2" fmla="val -6357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>
                <a:latin typeface="Plein Light" pitchFamily="50" charset="0"/>
              </a:rPr>
              <a:t>This can give students/parents and idea of pathways</a:t>
            </a:r>
          </a:p>
        </p:txBody>
      </p:sp>
    </p:spTree>
    <p:extLst>
      <p:ext uri="{BB962C8B-B14F-4D97-AF65-F5344CB8AC3E}">
        <p14:creationId xmlns:p14="http://schemas.microsoft.com/office/powerpoint/2010/main" val="343163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1259C-614E-3816-4AC0-B7DD7865E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13C42EA5-11A4-DE16-DD80-953C22C69F6E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8EA02BE-F2D1-97D0-C414-DD08C0B4F82A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D39CE70-1B12-B2E1-E3E8-2746ABBCFBB2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C846C8F6-42B7-EF9C-FC20-C8D2B797AB5B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7D833469-B888-8240-62B9-101FC458F9B7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43BF14C-1437-80C0-AC6B-116AB1432F86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F0211C11-B89D-336C-856F-D4091F379DC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9DE5384-C472-64C9-9B77-1019AEA95AC5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E88BD58-36AA-538C-04F8-38B84804291B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Course Planning Guide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273362-E907-2C28-A530-878132AC3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871" y="2895346"/>
            <a:ext cx="11599216" cy="4434507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92644EB-30ED-003E-80A0-F8B0C1E56E7E}"/>
              </a:ext>
            </a:extLst>
          </p:cNvPr>
          <p:cNvSpPr/>
          <p:nvPr/>
        </p:nvSpPr>
        <p:spPr>
          <a:xfrm>
            <a:off x="1102288" y="4596340"/>
            <a:ext cx="3352800" cy="1676415"/>
          </a:xfrm>
          <a:prstGeom prst="wedgeRoundRectCallout">
            <a:avLst>
              <a:gd name="adj1" fmla="val 57110"/>
              <a:gd name="adj2" fmla="val -9262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>
                <a:solidFill>
                  <a:schemeClr val="bg1"/>
                </a:solidFill>
                <a:latin typeface="Plein Light" pitchFamily="50" charset="0"/>
              </a:rPr>
              <a:t>Read the subject overview to see what the program contains and where it can lead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6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52BF0-489D-4F93-E320-7A5825B28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5C10E1D8-9C7A-B854-8602-0F27F5026B11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6923BC3-7E01-C4CE-ED88-4351A420E5C6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C1A0F69-6505-B071-192F-F5BF90989E7C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7CDD96AC-3DCA-766C-C4F3-33092585B13E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F3013CC-4801-69E4-BC0B-1DCC052B9672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B1DC3D6-E53A-1F64-C130-98BFE93A84F0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58D1FBD1-E7EA-5917-EBC7-46DED3F9DCF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A57FFDB-4589-D056-07A4-00A68C80E769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BB3B35E-63C4-983E-8FA1-A66AC7B75C58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Course Planning Guide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A2FFA8-7FC2-2949-6367-32D456B8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994" y="2750092"/>
            <a:ext cx="10987983" cy="5108862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664338A-7CCA-ED73-0DDA-A3EFE12B69C7}"/>
              </a:ext>
            </a:extLst>
          </p:cNvPr>
          <p:cNvSpPr/>
          <p:nvPr/>
        </p:nvSpPr>
        <p:spPr>
          <a:xfrm>
            <a:off x="713300" y="2722547"/>
            <a:ext cx="2813147" cy="1676415"/>
          </a:xfrm>
          <a:prstGeom prst="wedgeRoundRectCallout">
            <a:avLst>
              <a:gd name="adj1" fmla="val 98529"/>
              <a:gd name="adj2" fmla="val 40382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Plein Light" pitchFamily="50" charset="0"/>
              </a:rPr>
              <a:t>TASKS: Look at the types of tasks and identify if this interests you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B2B5054-4772-038F-EA7C-F2B3BA96BB0A}"/>
              </a:ext>
            </a:extLst>
          </p:cNvPr>
          <p:cNvSpPr/>
          <p:nvPr/>
        </p:nvSpPr>
        <p:spPr>
          <a:xfrm>
            <a:off x="713236" y="6057900"/>
            <a:ext cx="2813147" cy="1676415"/>
          </a:xfrm>
          <a:prstGeom prst="wedgeRoundRectCallout">
            <a:avLst>
              <a:gd name="adj1" fmla="val 99203"/>
              <a:gd name="adj2" fmla="val 1457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Plein Light" pitchFamily="50" charset="0"/>
              </a:rPr>
              <a:t>ASSESSMENT: Look at the types of assessment you might be doing</a:t>
            </a:r>
          </a:p>
        </p:txBody>
      </p:sp>
    </p:spTree>
    <p:extLst>
      <p:ext uri="{BB962C8B-B14F-4D97-AF65-F5344CB8AC3E}">
        <p14:creationId xmlns:p14="http://schemas.microsoft.com/office/powerpoint/2010/main" val="132146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2CE86-616B-81F1-0417-AF7531299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4B6E4DA-B1DD-AA16-E99C-46130F1A5F26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A91C993-EE2A-22EC-E345-1724A8C4E376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ECBADF2-888C-942B-234C-43957E10B917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E119380-BABA-383B-A1E5-09C87984A54F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12769C1-1591-5A83-FFBF-2F694584BCDC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642A11E3-89F2-E387-6F26-A01FDDD21FDE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6A76D0E5-5A43-DA35-9D6E-3ABDE8F6922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44F07A7-9708-664B-9D70-448EAA91A2E2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FD2D6-F171-D9F4-E7F2-6C654835E969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Considerations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D4D88C-3DEB-9E73-385C-512AB71EEC19}"/>
              </a:ext>
            </a:extLst>
          </p:cNvPr>
          <p:cNvSpPr/>
          <p:nvPr/>
        </p:nvSpPr>
        <p:spPr>
          <a:xfrm>
            <a:off x="1828800" y="2384756"/>
            <a:ext cx="11506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latin typeface="Plein Light" pitchFamily="50" charset="0"/>
                <a:cs typeface="Calibri Light" panose="020F0302020204030204" pitchFamily="34" charset="0"/>
              </a:rPr>
              <a:t>Prerequisites and Pathways</a:t>
            </a:r>
          </a:p>
          <a:p>
            <a:endParaRPr lang="en-AU" sz="3200" dirty="0">
              <a:latin typeface="Plein Light" pitchFamily="50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600" dirty="0">
                <a:latin typeface="Plein Light" pitchFamily="50" charset="0"/>
                <a:cs typeface="Calibri Light" panose="020F0302020204030204" pitchFamily="34" charset="0"/>
              </a:rPr>
              <a:t>English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600" dirty="0">
              <a:latin typeface="Plein Light" pitchFamily="50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600" dirty="0">
                <a:latin typeface="Plein Light" pitchFamily="50" charset="0"/>
                <a:cs typeface="Calibri Light" panose="020F0302020204030204" pitchFamily="34" charset="0"/>
              </a:rPr>
              <a:t>Maths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600" dirty="0">
              <a:latin typeface="Plein Light" pitchFamily="50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600" dirty="0">
                <a:latin typeface="Plein Light" pitchFamily="50" charset="0"/>
                <a:cs typeface="Calibri Light" panose="020F0302020204030204" pitchFamily="34" charset="0"/>
              </a:rPr>
              <a:t>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600" dirty="0">
              <a:latin typeface="Plein Light" pitchFamily="50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600" dirty="0">
                <a:latin typeface="Plein Light" pitchFamily="50" charset="0"/>
                <a:cs typeface="Calibri Light" panose="020F0302020204030204" pitchFamily="34" charset="0"/>
              </a:rPr>
              <a:t>Music</a:t>
            </a:r>
          </a:p>
          <a:p>
            <a:endParaRPr lang="en-AU" sz="2400" dirty="0"/>
          </a:p>
        </p:txBody>
      </p:sp>
      <p:pic>
        <p:nvPicPr>
          <p:cNvPr id="3" name="Picture 2" descr="Image result for considerations">
            <a:extLst>
              <a:ext uri="{FF2B5EF4-FFF2-40B4-BE49-F238E27FC236}">
                <a16:creationId xmlns:a16="http://schemas.microsoft.com/office/drawing/2014/main" id="{4932AF3A-173D-BACE-BE9D-55B32964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425" y="2968424"/>
            <a:ext cx="4489650" cy="44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78896-66FE-C5AD-D5F1-D7ECF6D68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B4B9CEDB-4004-4539-EB7C-DF84D338E208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CEF5157-DC1A-626E-2890-A386B2ECE330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A40F646-E9A9-C45C-6609-9525357D2FD3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61771B9-4C0D-BA7C-18FA-721F04538597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FB126654-A57F-7602-23D0-DE8B9023D126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F1469A1F-DF55-8BEF-87F7-DB56D5F56B9D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1F8ED7B6-C12F-919A-DC8D-768AF929E19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BB33438-7F9C-248A-1324-B0221C759EF4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E2E098-C549-237F-8A37-CE2A116C61BA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B69FA2-B601-48A4-EAB7-709741647B71}"/>
              </a:ext>
            </a:extLst>
          </p:cNvPr>
          <p:cNvSpPr/>
          <p:nvPr/>
        </p:nvSpPr>
        <p:spPr>
          <a:xfrm>
            <a:off x="2743200" y="2696676"/>
            <a:ext cx="118031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>
                <a:latin typeface="Plein Light" pitchFamily="50" charset="0"/>
              </a:rPr>
              <a:t>You will receive an email containing: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b="1" dirty="0">
              <a:latin typeface="Plein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b="1" dirty="0">
                <a:latin typeface="Plein Light" pitchFamily="50" charset="0"/>
              </a:rPr>
              <a:t>‘Select My Subject’ Access Guide </a:t>
            </a:r>
            <a:r>
              <a:rPr lang="en-AU" sz="3200" dirty="0">
                <a:latin typeface="Plein Light" pitchFamily="50" charset="0"/>
              </a:rPr>
              <a:t>(which details your individual Student Access Code,  password, and instructions on how to complete your subject preferences online)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b="1" dirty="0">
              <a:latin typeface="Plein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>
                <a:latin typeface="Plein Light" pitchFamily="50" charset="0"/>
              </a:rPr>
              <a:t>The </a:t>
            </a:r>
            <a:r>
              <a:rPr lang="en-AU" sz="3200" b="1" i="1" dirty="0">
                <a:latin typeface="Plein Light" pitchFamily="50" charset="0"/>
              </a:rPr>
              <a:t>‘Select My Subject’ Access Guide </a:t>
            </a:r>
            <a:r>
              <a:rPr lang="en-AU" sz="3200" dirty="0">
                <a:latin typeface="Plein Light" pitchFamily="50" charset="0"/>
              </a:rPr>
              <a:t>is required in order to complete the subject selection process for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b="1" dirty="0">
              <a:latin typeface="Plein Light" pitchFamily="50" charset="0"/>
            </a:endParaRPr>
          </a:p>
          <a:p>
            <a:r>
              <a:rPr lang="en-AU" sz="24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004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CB3E7-BF88-3BF0-1BFB-4F5F36C5A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3655FAA2-DE76-175A-49FA-2BB45735D54F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231FFB1-D6BE-5604-EF31-B4399FFDF393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A63F166-8F45-BE44-74F8-ABD10F86066C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445E3EDA-F872-A20A-9570-DFC06F7A587E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20DD744-329D-86FB-ABB8-E6674A6D678F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556B986-A278-495B-64B9-C67223A3E1F8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8135EBC-635C-8921-FEA6-ED46BE82ABE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C42AF18-C28B-9672-B392-9E4511B09E75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B45506D-8125-ED83-E1BA-634D3B6C2D71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C73373-207A-66D8-424D-91855839D976}"/>
              </a:ext>
            </a:extLst>
          </p:cNvPr>
          <p:cNvSpPr/>
          <p:nvPr/>
        </p:nvSpPr>
        <p:spPr>
          <a:xfrm>
            <a:off x="1295401" y="2628900"/>
            <a:ext cx="142286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AU" sz="3200" b="1" dirty="0">
                <a:latin typeface="Plein Light" pitchFamily="50" charset="0"/>
              </a:rPr>
              <a:t>Students are to nominate SIX (6) preferences, of which FOUR (4) will be allocated, based on availability. </a:t>
            </a:r>
          </a:p>
          <a:p>
            <a:pPr marL="457200" indent="-457200">
              <a:buAutoNum type="arabicPeriod"/>
            </a:pPr>
            <a:endParaRPr lang="en-AU" sz="3200" b="1" dirty="0">
              <a:latin typeface="Plein Light" pitchFamily="50" charset="0"/>
            </a:endParaRPr>
          </a:p>
          <a:p>
            <a:pPr marL="457200" indent="-457200">
              <a:buAutoNum type="arabicPeriod"/>
            </a:pPr>
            <a:r>
              <a:rPr lang="en-AU" sz="3200" b="1" dirty="0">
                <a:latin typeface="Plein Light" pitchFamily="50" charset="0"/>
              </a:rPr>
              <a:t>Languages, EAL and ASDP each count as TWO semester electives - as they run for the whole year.  If selected, they must go in as Preference 3 AND 4</a:t>
            </a:r>
          </a:p>
          <a:p>
            <a:pPr marL="457200" indent="-457200">
              <a:buAutoNum type="arabicPeriod"/>
            </a:pPr>
            <a:endParaRPr lang="en-AU" sz="3200" b="1" dirty="0">
              <a:latin typeface="Plein Light" pitchFamily="50" charset="0"/>
            </a:endParaRPr>
          </a:p>
          <a:p>
            <a:pPr marL="457200" indent="-457200">
              <a:buAutoNum type="arabicPeriod"/>
            </a:pPr>
            <a:r>
              <a:rPr lang="en-AU" sz="3200" b="1" dirty="0">
                <a:latin typeface="Plein Light" pitchFamily="50" charset="0"/>
              </a:rPr>
              <a:t>Complete online subject selections</a:t>
            </a:r>
          </a:p>
          <a:p>
            <a:r>
              <a:rPr lang="en-AU" sz="3200" b="1" dirty="0">
                <a:latin typeface="Plein Light" pitchFamily="50" charset="0"/>
              </a:rPr>
              <a:t>	</a:t>
            </a:r>
            <a:r>
              <a:rPr lang="en-AU" sz="3200" dirty="0">
                <a:latin typeface="Plein Light" pitchFamily="50" charset="0"/>
              </a:rPr>
              <a:t>(Requires individual Student Access Code + Password)</a:t>
            </a:r>
          </a:p>
          <a:p>
            <a:pPr algn="ctr"/>
            <a:endParaRPr lang="en-AU" sz="3200" b="1" dirty="0">
              <a:solidFill>
                <a:srgbClr val="8B0B04"/>
              </a:solidFill>
              <a:latin typeface="Plein Light" pitchFamily="50" charset="0"/>
            </a:endParaRPr>
          </a:p>
          <a:p>
            <a:pPr algn="ctr"/>
            <a:r>
              <a:rPr lang="en-AU" sz="3200" b="1" dirty="0">
                <a:solidFill>
                  <a:srgbClr val="8B0B04"/>
                </a:solidFill>
                <a:latin typeface="Plein Light" pitchFamily="50" charset="0"/>
              </a:rPr>
              <a:t>All access to the web preference site will be closed at </a:t>
            </a:r>
          </a:p>
          <a:p>
            <a:pPr algn="ctr"/>
            <a:endParaRPr lang="en-AU" sz="3200" b="1" dirty="0">
              <a:solidFill>
                <a:srgbClr val="8B0B04"/>
              </a:solidFill>
              <a:latin typeface="Plein Light" pitchFamily="50" charset="0"/>
            </a:endParaRPr>
          </a:p>
          <a:p>
            <a:pPr algn="ctr"/>
            <a:r>
              <a:rPr lang="en-AU" sz="3200" b="1" dirty="0">
                <a:solidFill>
                  <a:srgbClr val="8B0B04"/>
                </a:solidFill>
                <a:latin typeface="Plein Light" pitchFamily="50" charset="0"/>
              </a:rPr>
              <a:t>Monday, August 11 - 9am </a:t>
            </a:r>
            <a:endParaRPr lang="en-AU" sz="3200" dirty="0">
              <a:latin typeface="Plein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1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177C6-E7C3-C6F1-2895-0907E3D63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3236D5B6-5E22-C2E1-83C5-CD364FA9C125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FE2F1B6-7887-2CA3-B328-A4B3C2E5B1D7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CADE164-F227-4BDF-79D9-4D5B251630A8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77A5DDE-7818-5A47-24D6-2B0EC38329F8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0CECA402-59E3-4FF4-70E9-F041C8A367AD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72C9BB27-58FF-50B4-84B2-582887FEE7AB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F1A34524-3C4B-74A9-8715-8A0797AFE8F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919CF0E-2F04-17CA-8ABA-8493DB9F494F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AC69CBC-F40D-C839-E49B-5A0A0A09FDBD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08869F-6521-B74F-CC6F-4D4892E1C8B5}"/>
              </a:ext>
            </a:extLst>
          </p:cNvPr>
          <p:cNvSpPr txBox="1"/>
          <p:nvPr/>
        </p:nvSpPr>
        <p:spPr>
          <a:xfrm>
            <a:off x="4724400" y="2857500"/>
            <a:ext cx="108966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 </a:t>
            </a:r>
            <a:r>
              <a:rPr lang="en-AU" sz="2800" b="1" dirty="0">
                <a:solidFill>
                  <a:srgbClr val="8B0B04"/>
                </a:solidFill>
                <a:latin typeface="Plein Light" pitchFamily="50" charset="0"/>
              </a:rPr>
              <a:t>WEB PREFERENCES EMAIL: </a:t>
            </a:r>
            <a:r>
              <a:rPr lang="en-AU" sz="2800" dirty="0">
                <a:latin typeface="Plein Light" pitchFamily="50" charset="0"/>
              </a:rPr>
              <a:t>Friday August 1 </a:t>
            </a:r>
          </a:p>
          <a:p>
            <a:pPr algn="ctr"/>
            <a:endParaRPr lang="en-AU" sz="2800" dirty="0">
              <a:latin typeface="Plein Light" pitchFamily="50" charset="0"/>
            </a:endParaRPr>
          </a:p>
          <a:p>
            <a:pPr algn="ctr"/>
            <a:endParaRPr lang="en-AU" sz="2800" dirty="0">
              <a:latin typeface="Plein Light" pitchFamily="50" charset="0"/>
            </a:endParaRPr>
          </a:p>
          <a:p>
            <a:pPr algn="ctr"/>
            <a:r>
              <a:rPr lang="en-AU" sz="2800" b="1" dirty="0">
                <a:solidFill>
                  <a:srgbClr val="8B0B04"/>
                </a:solidFill>
                <a:latin typeface="Plein Light" pitchFamily="50" charset="0"/>
              </a:rPr>
              <a:t>SUBJECT SELECTION OPENS: </a:t>
            </a:r>
            <a:r>
              <a:rPr lang="en-AU" sz="2800" dirty="0">
                <a:latin typeface="Plein Light" pitchFamily="50" charset="0"/>
              </a:rPr>
              <a:t>Friday August 1 5pm</a:t>
            </a:r>
          </a:p>
          <a:p>
            <a:pPr algn="ctr"/>
            <a:endParaRPr lang="en-AU" sz="2800" dirty="0">
              <a:latin typeface="Plein Light" pitchFamily="50" charset="0"/>
            </a:endParaRPr>
          </a:p>
          <a:p>
            <a:pPr algn="ctr"/>
            <a:endParaRPr lang="en-AU" sz="2800" dirty="0">
              <a:latin typeface="Plein Light" pitchFamily="50" charset="0"/>
            </a:endParaRPr>
          </a:p>
          <a:p>
            <a:pPr algn="ctr"/>
            <a:r>
              <a:rPr lang="en-AU" sz="2800" b="1" dirty="0">
                <a:solidFill>
                  <a:srgbClr val="8B0B04"/>
                </a:solidFill>
                <a:latin typeface="Plein Light" pitchFamily="50" charset="0"/>
              </a:rPr>
              <a:t>SUBJECT SELECTION CLOSES: </a:t>
            </a:r>
          </a:p>
          <a:p>
            <a:pPr algn="ctr"/>
            <a:endParaRPr lang="en-AU" sz="2800" b="1" dirty="0">
              <a:solidFill>
                <a:srgbClr val="8B0B04"/>
              </a:solidFill>
              <a:latin typeface="Plein Light" pitchFamily="50" charset="0"/>
            </a:endParaRPr>
          </a:p>
          <a:p>
            <a:pPr algn="ctr"/>
            <a:r>
              <a:rPr lang="en-AU" sz="4800" dirty="0">
                <a:latin typeface="Plein Light" pitchFamily="50" charset="0"/>
              </a:rPr>
              <a:t>Monday, August 11 - 9am</a:t>
            </a:r>
          </a:p>
          <a:p>
            <a:pPr algn="ctr"/>
            <a:endParaRPr lang="en-AU" sz="2800" dirty="0"/>
          </a:p>
          <a:p>
            <a:pPr algn="ctr"/>
            <a:endParaRPr lang="en-AU" sz="2800" b="1" dirty="0"/>
          </a:p>
          <a:p>
            <a:pPr algn="ctr"/>
            <a:endParaRPr lang="en-AU" sz="2800" b="1" dirty="0"/>
          </a:p>
          <a:p>
            <a:endParaRPr lang="en-AU" sz="1000" dirty="0"/>
          </a:p>
          <a:p>
            <a:endParaRPr lang="en-AU" sz="2400" b="1" i="1" dirty="0"/>
          </a:p>
          <a:p>
            <a:pPr lvl="2"/>
            <a:endParaRPr lang="en-AU" sz="2800" dirty="0"/>
          </a:p>
          <a:p>
            <a:pPr lvl="2"/>
            <a:endParaRPr lang="en-AU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A7F6D5-D9B5-93DD-3883-9EAAB9E95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12483"/>
            <a:ext cx="2358008" cy="23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FA147-7564-DCBA-BF00-108795072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C242B51-A3A4-DB80-C88F-3795F169C5C3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609713A-A333-0F35-825D-23A5E698EF85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11FBB79-6563-B617-BFC9-9E675D35B860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D749DD9A-DB57-07B2-4175-6B76D2FFD04E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1E5F7B51-C8E5-01FA-2C0F-C97405999DA3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27C1DDE2-8058-961D-4449-971ABF047E91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31046DC2-A036-5A1A-59AE-D6A4FADEB81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79B48FE-91C4-8260-01D7-DC040CBB5C8B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C55E149-7C59-1A86-E98D-FDAD8FE730F4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8D699C-A3B8-032F-E58A-A0B05DEB3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484" y="3162300"/>
            <a:ext cx="10137294" cy="5333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8014B4-12E1-9CC6-9B44-26A36D4D170E}"/>
              </a:ext>
            </a:extLst>
          </p:cNvPr>
          <p:cNvSpPr txBox="1"/>
          <p:nvPr/>
        </p:nvSpPr>
        <p:spPr>
          <a:xfrm>
            <a:off x="1538174" y="4234341"/>
            <a:ext cx="41768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8B0B04"/>
                </a:solidFill>
                <a:latin typeface="Plein Light" pitchFamily="50" charset="0"/>
              </a:rPr>
              <a:t>Web Preferences Open:</a:t>
            </a:r>
          </a:p>
          <a:p>
            <a:endParaRPr lang="en-AU" sz="4000" dirty="0">
              <a:solidFill>
                <a:srgbClr val="8B0B04"/>
              </a:solidFill>
              <a:latin typeface="Plein Light" pitchFamily="50" charset="0"/>
            </a:endParaRPr>
          </a:p>
          <a:p>
            <a:r>
              <a:rPr lang="en-AU" sz="4000" dirty="0">
                <a:solidFill>
                  <a:srgbClr val="8B0B04"/>
                </a:solidFill>
                <a:latin typeface="Plein Light" pitchFamily="50" charset="0"/>
              </a:rPr>
              <a:t>Friday, August 1</a:t>
            </a:r>
          </a:p>
          <a:p>
            <a:r>
              <a:rPr lang="en-AU" sz="4000" dirty="0">
                <a:solidFill>
                  <a:srgbClr val="8B0B04"/>
                </a:solidFill>
                <a:latin typeface="Plein Light" pitchFamily="50" charset="0"/>
              </a:rPr>
              <a:t>5pm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CFECC3-D39C-063A-A7C7-55B0A2844354}"/>
              </a:ext>
            </a:extLst>
          </p:cNvPr>
          <p:cNvSpPr txBox="1"/>
          <p:nvPr/>
        </p:nvSpPr>
        <p:spPr>
          <a:xfrm>
            <a:off x="838200" y="2691774"/>
            <a:ext cx="85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8B0B04"/>
                </a:solidFill>
                <a:latin typeface="Plein Light" pitchFamily="50" charset="0"/>
              </a:rPr>
              <a:t>Step 1 – logon to: </a:t>
            </a:r>
            <a:r>
              <a:rPr lang="en-AU" sz="3200" i="1" dirty="0" err="1">
                <a:solidFill>
                  <a:srgbClr val="8B0B04"/>
                </a:solidFill>
                <a:latin typeface="Plein Light" pitchFamily="50" charset="0"/>
              </a:rPr>
              <a:t>webpreferences</a:t>
            </a:r>
            <a:endParaRPr lang="en-AU" sz="3200" i="1" dirty="0">
              <a:solidFill>
                <a:srgbClr val="8B0B04"/>
              </a:solidFill>
              <a:latin typeface="Plein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2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36" y="24245"/>
            <a:ext cx="18469035" cy="10594657"/>
            <a:chOff x="0" y="0"/>
            <a:chExt cx="141690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6906" cy="812800"/>
            </a:xfrm>
            <a:custGeom>
              <a:avLst/>
              <a:gdLst/>
              <a:ahLst/>
              <a:cxnLst/>
              <a:rect l="l" t="t" r="r" b="b"/>
              <a:pathLst>
                <a:path w="1416906" h="812800">
                  <a:moveTo>
                    <a:pt x="0" y="0"/>
                  </a:moveTo>
                  <a:lnTo>
                    <a:pt x="1416906" y="0"/>
                  </a:lnTo>
                  <a:lnTo>
                    <a:pt x="14169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4"/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/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378ED4-D68B-0FCD-011E-3C2A38AF9908}"/>
              </a:ext>
            </a:extLst>
          </p:cNvPr>
          <p:cNvSpPr txBox="1"/>
          <p:nvPr/>
        </p:nvSpPr>
        <p:spPr>
          <a:xfrm>
            <a:off x="685800" y="1751708"/>
            <a:ext cx="9678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Plein Light" pitchFamily="50" charset="0"/>
              </a:rPr>
              <a:t>Our Vision:</a:t>
            </a:r>
          </a:p>
          <a:p>
            <a:endParaRPr lang="en-GB" sz="3200" dirty="0">
              <a:solidFill>
                <a:schemeClr val="bg1">
                  <a:lumMod val="50000"/>
                </a:schemeClr>
              </a:solidFill>
              <a:latin typeface="Plein Light" pitchFamily="50" charset="0"/>
            </a:endParaRPr>
          </a:p>
          <a:p>
            <a:r>
              <a:rPr lang="en-GB" sz="3600" dirty="0">
                <a:solidFill>
                  <a:srgbClr val="C00000"/>
                </a:solidFill>
                <a:latin typeface="Plein Light" pitchFamily="50" charset="0"/>
              </a:rPr>
              <a:t>A Learning Community where People Flourish</a:t>
            </a:r>
            <a:endParaRPr lang="en-AU" sz="3600" dirty="0">
              <a:solidFill>
                <a:srgbClr val="C00000"/>
              </a:solidFill>
              <a:latin typeface="Plein Light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D2C5EF-0643-B8A1-E62E-E86087963B0B}"/>
              </a:ext>
            </a:extLst>
          </p:cNvPr>
          <p:cNvSpPr txBox="1"/>
          <p:nvPr/>
        </p:nvSpPr>
        <p:spPr>
          <a:xfrm>
            <a:off x="671945" y="4844582"/>
            <a:ext cx="15787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Plein Light" pitchFamily="50" charset="0"/>
              </a:rPr>
              <a:t>The Gift and Task of a St Peters Education</a:t>
            </a:r>
          </a:p>
          <a:p>
            <a:endParaRPr lang="en-GB" sz="3600" dirty="0">
              <a:solidFill>
                <a:schemeClr val="bg1">
                  <a:lumMod val="50000"/>
                </a:schemeClr>
              </a:solidFill>
              <a:latin typeface="Plein Light" pitchFamily="50" charset="0"/>
            </a:endParaRPr>
          </a:p>
          <a:p>
            <a:r>
              <a:rPr lang="en-GB" sz="3600" dirty="0">
                <a:solidFill>
                  <a:srgbClr val="C00000"/>
                </a:solidFill>
                <a:latin typeface="Plein Light" pitchFamily="50" charset="0"/>
              </a:rPr>
              <a:t>Forming and Empowering fine young people of character, who, capable of managing their own learning, use their gifts to lead and serve their communities and in doing so make a difference in the world.</a:t>
            </a:r>
            <a:endParaRPr lang="en-AU" sz="3600" dirty="0">
              <a:solidFill>
                <a:srgbClr val="C00000"/>
              </a:solidFill>
              <a:latin typeface="Plein Light" pitchFamily="5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B3F0B-D1E6-BAD6-B795-C2F1B8CAD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A791261C-C69B-8DD6-8618-0DD61D4BAAB0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B6C7BD7-B7BB-3D27-40D1-70717BBD0D92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E5A772E-0993-8D50-1699-6B27831F1A7A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D9D0FB1-EE15-A431-80FD-9C1CFA25390C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810B17A0-358C-49E8-C728-CD78AC08EC2B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520B6FA-375C-62E0-05C9-AB128139A555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1B49124D-3598-37B9-0826-2982EF7E374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C3E1977-1925-119A-0CA7-B0CA2BDE36A7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B2C8BE3-1738-3803-523D-5030BE0300F3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BCE6D6-AE51-FC43-CDD0-A48D42D3E790}"/>
              </a:ext>
            </a:extLst>
          </p:cNvPr>
          <p:cNvSpPr txBox="1"/>
          <p:nvPr/>
        </p:nvSpPr>
        <p:spPr>
          <a:xfrm>
            <a:off x="2061362" y="2408146"/>
            <a:ext cx="7188148" cy="107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dirty="0">
                <a:solidFill>
                  <a:srgbClr val="8B0B04"/>
                </a:solidFill>
                <a:latin typeface="Plein Light" pitchFamily="50" charset="0"/>
              </a:rPr>
              <a:t>Step 2 – click: Click Add new Preferences</a:t>
            </a:r>
          </a:p>
          <a:p>
            <a:pPr algn="r"/>
            <a:endParaRPr lang="en-AU" sz="3200" b="1" i="1" dirty="0">
              <a:solidFill>
                <a:srgbClr val="C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EC49AE-EDC5-68BE-71C3-08B88C5AE2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12959" y="3485366"/>
            <a:ext cx="11941241" cy="5772934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EC39DEF-381E-16E2-B69D-F800B4B0109C}"/>
              </a:ext>
            </a:extLst>
          </p:cNvPr>
          <p:cNvSpPr/>
          <p:nvPr/>
        </p:nvSpPr>
        <p:spPr>
          <a:xfrm>
            <a:off x="10439400" y="2552701"/>
            <a:ext cx="4419600" cy="2765086"/>
          </a:xfrm>
          <a:prstGeom prst="wedgeRoundRectCallout">
            <a:avLst>
              <a:gd name="adj1" fmla="val -78442"/>
              <a:gd name="adj2" fmla="val 8205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Click Add new Preferences</a:t>
            </a:r>
          </a:p>
        </p:txBody>
      </p:sp>
    </p:spTree>
    <p:extLst>
      <p:ext uri="{BB962C8B-B14F-4D97-AF65-F5344CB8AC3E}">
        <p14:creationId xmlns:p14="http://schemas.microsoft.com/office/powerpoint/2010/main" val="1972366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6E4C9-FCDD-F63A-F6F4-4E4B5B256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528ECFD-B249-DAAC-CCF4-6335C88DF4DB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C7B0A01-8398-9B92-970C-57D9AD4CA3FD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83D6208-6BD3-8379-91BD-43F4C9C97DC1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CD49D99-9C78-39E7-ACE2-468F9728EA7F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562128AC-0260-85F3-4EB6-5E101171E8CF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219739E6-5352-E44E-FCF6-6FB8BBE91D18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F2C4A92-C9E5-76A0-1124-07DDF38AB18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C0D7D3A-9E3F-74D1-19FC-124F03A4DED5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E21DC24-B868-590D-119F-13FE26051BEF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087E2B-FAD3-0FFE-D767-AFC6B2FF7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66" y="2587236"/>
            <a:ext cx="15095606" cy="5451864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38B2270-4261-B255-A81A-F12D43BBB611}"/>
              </a:ext>
            </a:extLst>
          </p:cNvPr>
          <p:cNvSpPr/>
          <p:nvPr/>
        </p:nvSpPr>
        <p:spPr>
          <a:xfrm>
            <a:off x="11424249" y="5829300"/>
            <a:ext cx="4627418" cy="2396019"/>
          </a:xfrm>
          <a:prstGeom prst="wedgeRoundRectCallout">
            <a:avLst>
              <a:gd name="adj1" fmla="val -133933"/>
              <a:gd name="adj2" fmla="val -11218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Plein Light" pitchFamily="50" charset="0"/>
              </a:rPr>
              <a:t>Preference #1 will be English. Choose form the drop down menu which level (Enrichment, Mainstream, Essentials)</a:t>
            </a:r>
          </a:p>
        </p:txBody>
      </p:sp>
    </p:spTree>
    <p:extLst>
      <p:ext uri="{BB962C8B-B14F-4D97-AF65-F5344CB8AC3E}">
        <p14:creationId xmlns:p14="http://schemas.microsoft.com/office/powerpoint/2010/main" val="190057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748E9-3200-47A5-E7DD-8F4334A17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208800B-A635-0759-A926-1AFBE140282C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9EBDAEC-B6C7-1139-5021-C5FF914CE17A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2010E46-D928-20A5-0834-75398238F8BC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0C23937-DF72-C435-5ADE-FDD3C1CC96C4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4FDFE52F-4877-8D52-9100-2DF5A8E4DAEC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26BABA50-477D-9838-B552-2E82DAE6A38A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E7D659EF-3E26-6AFC-0369-7BB83F415EB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9E34C12-4661-2A92-F12C-2BFAFFCD0080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F34B977-D844-F37C-B117-5BBE1123D0D5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2E0569-CD45-8F67-715E-85E6ADC12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296" y="2703871"/>
            <a:ext cx="14738793" cy="5320058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3231B3E-DF94-97B2-C58F-8C63EB51F41A}"/>
              </a:ext>
            </a:extLst>
          </p:cNvPr>
          <p:cNvSpPr/>
          <p:nvPr/>
        </p:nvSpPr>
        <p:spPr>
          <a:xfrm>
            <a:off x="3505200" y="2867026"/>
            <a:ext cx="3048000" cy="1696364"/>
          </a:xfrm>
          <a:prstGeom prst="wedgeRoundRectCallout">
            <a:avLst>
              <a:gd name="adj1" fmla="val -833"/>
              <a:gd name="adj2" fmla="val 1071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Plein Light" pitchFamily="50" charset="0"/>
              </a:rPr>
              <a:t>Preference #2 will be Mathematics. Choose form the drop down menu which level (Advanced or General)</a:t>
            </a:r>
          </a:p>
        </p:txBody>
      </p:sp>
    </p:spTree>
    <p:extLst>
      <p:ext uri="{BB962C8B-B14F-4D97-AF65-F5344CB8AC3E}">
        <p14:creationId xmlns:p14="http://schemas.microsoft.com/office/powerpoint/2010/main" val="417840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C61F1-0EEB-0C26-9DC7-144B90A52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EC0C4C5-7095-222F-48EF-1345969A94BF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C183BD2-29D3-8F26-0EFA-A869AE4A5ECF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4DA3AF8-57FD-8705-754E-E0B767EE3A71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01A5D17-FFC9-1ABA-B92A-6853B77FA1EF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D66A272-BF71-D2C7-9A44-42461D7FE77E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23A0CB47-451D-4AFD-B98B-F6867E21D835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172EC397-01B9-CD00-D7F5-DF855F4EDAF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665739D-95FC-884D-3C62-6F4C5BECA450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9A8D10C-4956-E286-D5AC-BD2D02287FC7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0ABDC5-DAF7-09C0-671E-00CF62BC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81" y="2562224"/>
            <a:ext cx="14042719" cy="610847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9131215-6F9B-C018-A318-007FAD633499}"/>
              </a:ext>
            </a:extLst>
          </p:cNvPr>
          <p:cNvSpPr/>
          <p:nvPr/>
        </p:nvSpPr>
        <p:spPr>
          <a:xfrm>
            <a:off x="9735578" y="3238500"/>
            <a:ext cx="3599421" cy="2227221"/>
          </a:xfrm>
          <a:prstGeom prst="wedgeRoundRectCallout">
            <a:avLst>
              <a:gd name="adj1" fmla="val -109038"/>
              <a:gd name="adj2" fmla="val 651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latin typeface="Plein Light" pitchFamily="50" charset="0"/>
              </a:rPr>
              <a:t>Preference #3 through to #6 will be your electives choices. Choose form the drop down menu</a:t>
            </a:r>
          </a:p>
        </p:txBody>
      </p:sp>
    </p:spTree>
    <p:extLst>
      <p:ext uri="{BB962C8B-B14F-4D97-AF65-F5344CB8AC3E}">
        <p14:creationId xmlns:p14="http://schemas.microsoft.com/office/powerpoint/2010/main" val="2559851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B38AB-072C-8D9C-A692-9B8C8D630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AEB04AC8-B3FC-2ECD-5FE7-711F5793B20F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A3C6E93-9488-FD5B-77C7-908A6923BE7F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83979C7-DEDA-8B9B-8920-17A962022318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2D1BDCD7-36F8-A5A2-44C6-1A0BB9979941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6DAE572-AD2F-70B4-09F1-2C997A8AA819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85F00BEF-0070-FEC1-B90E-E3A8CE2BD321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0D2F3526-3769-860D-05CF-5FF800195C1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6C328A1-FBEF-7DB0-D694-10C44B8EF171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D38CB6D-94D5-4215-8C2A-000102C4484D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FAC298-253C-458E-69F4-2F03401FE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23538"/>
            <a:ext cx="14381018" cy="625562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A8E4374-F908-3481-56FF-66D5CF9A3F2A}"/>
              </a:ext>
            </a:extLst>
          </p:cNvPr>
          <p:cNvSpPr/>
          <p:nvPr/>
        </p:nvSpPr>
        <p:spPr>
          <a:xfrm>
            <a:off x="1524000" y="3467100"/>
            <a:ext cx="2717335" cy="2733641"/>
          </a:xfrm>
          <a:prstGeom prst="wedgeRoundRectCallout">
            <a:avLst>
              <a:gd name="adj1" fmla="val 39167"/>
              <a:gd name="adj2" fmla="val 8400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Plein Light" pitchFamily="50" charset="0"/>
              </a:rPr>
              <a:t>Preferences #7 and #8 </a:t>
            </a:r>
            <a:r>
              <a:rPr lang="en-AU" sz="2000" i="1" dirty="0">
                <a:latin typeface="Plein Light" pitchFamily="50" charset="0"/>
              </a:rPr>
              <a:t>will</a:t>
            </a:r>
            <a:r>
              <a:rPr lang="en-AU" sz="2000" dirty="0">
                <a:latin typeface="Plein Light" pitchFamily="50" charset="0"/>
              </a:rPr>
              <a:t> be used if the previous preferences cannot be allocated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F086090-6009-390B-E71E-F410299F2B3A}"/>
              </a:ext>
            </a:extLst>
          </p:cNvPr>
          <p:cNvSpPr/>
          <p:nvPr/>
        </p:nvSpPr>
        <p:spPr>
          <a:xfrm>
            <a:off x="10668000" y="3086100"/>
            <a:ext cx="3352800" cy="2104179"/>
          </a:xfrm>
          <a:prstGeom prst="wedgeRoundRectCallout">
            <a:avLst>
              <a:gd name="adj1" fmla="val -109038"/>
              <a:gd name="adj2" fmla="val 6516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latin typeface="Plein Light" pitchFamily="50" charset="0"/>
              </a:rPr>
              <a:t>Preference #3 through to #6 will be your electives choices. Choose form the drop down menu</a:t>
            </a:r>
          </a:p>
        </p:txBody>
      </p:sp>
    </p:spTree>
    <p:extLst>
      <p:ext uri="{BB962C8B-B14F-4D97-AF65-F5344CB8AC3E}">
        <p14:creationId xmlns:p14="http://schemas.microsoft.com/office/powerpoint/2010/main" val="3855057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2DFC0-141C-3A76-60AD-E993D597B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6C8C979-8C15-FEDD-B74D-772A33E943B4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5A14A41-9BF4-0583-E4B5-C30552000815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28ED62F-AE15-444F-BE8A-C53C01D85A3A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FFAC6A5-AFA9-C01A-A921-E5CD49182F08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9DD28702-D4EC-5790-C43F-27E8DE7A2D22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76C448E3-3E58-3DA4-869E-9253F23D3438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C5864F57-8604-4390-27B7-B23EB1B388A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5F931BB-0C93-061D-2276-289403E8FC21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E3ECF0D-2671-A1E6-2EFD-E82A313A4BD9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307AAB-F1BA-971E-2834-7955FAF39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943" y="2476500"/>
            <a:ext cx="7233868" cy="5499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B0CA63-5DFC-B365-CA20-34066A3D9CF7}"/>
              </a:ext>
            </a:extLst>
          </p:cNvPr>
          <p:cNvSpPr txBox="1"/>
          <p:nvPr/>
        </p:nvSpPr>
        <p:spPr>
          <a:xfrm>
            <a:off x="914400" y="270510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Plein Light" pitchFamily="50" charset="0"/>
                <a:cs typeface="Calibri Light" panose="020F0302020204030204" pitchFamily="34" charset="0"/>
              </a:rPr>
              <a:t>An ALERT pop up </a:t>
            </a:r>
          </a:p>
          <a:p>
            <a:endParaRPr lang="en-AU" sz="3600" b="1" dirty="0">
              <a:latin typeface="Plein Light" pitchFamily="50" charset="0"/>
              <a:cs typeface="Calibri Light" panose="020F0302020204030204" pitchFamily="34" charset="0"/>
            </a:endParaRPr>
          </a:p>
          <a:p>
            <a:r>
              <a:rPr lang="en-AU" sz="3600" dirty="0">
                <a:latin typeface="Plein Light" pitchFamily="50" charset="0"/>
                <a:cs typeface="Calibri Light" panose="020F0302020204030204" pitchFamily="34" charset="0"/>
              </a:rPr>
              <a:t>will notify you if the combination of subjects you select, do not meet co-requisite rules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203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B0887-443C-268F-711E-CE3CB0F33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D935DBAF-950D-0885-A0FA-E51157B5F9E9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C2D3265-DFB7-9A4E-17FF-1B66D8ADE563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494B908-4C28-6160-582F-51D932B2CD7B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FCA954C-A742-142F-B510-266FBD1A1255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10ECE41-6968-B2DE-93DD-B7BBB62A9D93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47A15FF-A720-2ABC-B7CC-BBD06E6CA872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72B75D40-9205-7A9F-0DC6-2177826889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0144EA8-7130-080F-6D2B-AC0F9F687B68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4764FEF-DA12-3C0F-C869-9BDA79EB707C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632C28-091A-987D-1D28-9C36CAAACB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62200" y="2809339"/>
            <a:ext cx="12107965" cy="69061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CAD82D-20AA-E1F7-E8A8-DEE42DD05E46}"/>
              </a:ext>
            </a:extLst>
          </p:cNvPr>
          <p:cNvSpPr txBox="1"/>
          <p:nvPr/>
        </p:nvSpPr>
        <p:spPr>
          <a:xfrm>
            <a:off x="685800" y="2099294"/>
            <a:ext cx="604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8B0B04"/>
                </a:solidFill>
                <a:latin typeface="Plein Light" pitchFamily="50" charset="0"/>
              </a:rPr>
              <a:t>Step 4: Submit valid Preferences</a:t>
            </a:r>
            <a:endParaRPr lang="en-AU" sz="3200" dirty="0">
              <a:solidFill>
                <a:srgbClr val="C00000"/>
              </a:solidFill>
              <a:latin typeface="Plein Light" pitchFamily="50" charset="0"/>
            </a:endParaRPr>
          </a:p>
          <a:p>
            <a:pPr algn="r"/>
            <a:endParaRPr lang="en-A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28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3F99B-A802-40CF-3A8D-4AC65F7F6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D6416D1D-BB66-076D-33CD-154928A98ADB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A6218CF-8750-B364-D65F-2BDD4D7E83DF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49B123B-E753-4F59-2DC5-AA7EEEC9C5BF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FF227B8D-4A03-071E-5FFA-076136DC723A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9BCAC726-B4E0-9807-E9BE-45EF24C3ADC4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5386EDC-1AC2-3CBA-A362-E2CFC32A38AD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07D4DE19-41DB-37BF-86AA-1792FDC4F33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D05FCF5-FE4F-A356-DAD1-E9A7738D16E4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D6FA7EA-17A0-A2A0-5F00-F9C39C6EBAA5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289E1-EAE6-32CB-06FB-9437A3F815E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94240" y="3314700"/>
            <a:ext cx="11484041" cy="6412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D1B980-1727-0B29-87AF-986CF158CEB7}"/>
              </a:ext>
            </a:extLst>
          </p:cNvPr>
          <p:cNvSpPr txBox="1"/>
          <p:nvPr/>
        </p:nvSpPr>
        <p:spPr>
          <a:xfrm>
            <a:off x="990600" y="20193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dirty="0">
                <a:solidFill>
                  <a:srgbClr val="8B0B04"/>
                </a:solidFill>
                <a:latin typeface="Plein Light" pitchFamily="50" charset="0"/>
              </a:rPr>
              <a:t>Step 5: View/Save Receipt</a:t>
            </a:r>
            <a:endParaRPr lang="en-AU" sz="3200" dirty="0">
              <a:solidFill>
                <a:srgbClr val="C00000"/>
              </a:solidFill>
              <a:latin typeface="Plein Light" pitchFamily="50" charset="0"/>
            </a:endParaRPr>
          </a:p>
          <a:p>
            <a:pPr algn="r"/>
            <a:endParaRPr lang="en-A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58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20D3C-9410-5EF8-C6E4-D6EAE5E42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9FF7549-ECDC-4ECE-8F04-FAB404938E62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AD15566-4FE0-BD56-0920-B7D8B5936230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5DACEA1-968D-C00B-7CA7-ABFBC5B5743C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132D9D3-592D-EB39-04B8-62B5F1BBB4D1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B1AA8926-BDC2-EF24-99C6-9B8A8D687246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1F80D21D-5B56-9450-3A20-342B6828B45D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9B0B0371-0C4C-1184-667C-28290C5B724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6AE98B9-C7D6-F628-7EF1-59605452DB69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8052191-C3B8-7130-621C-005B36F4A70D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 Process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937BD3-5EEE-776F-9F1C-315FDA40D2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34200" y="2437153"/>
            <a:ext cx="9707761" cy="57543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768007-6C44-F62E-666C-652D1D3BDB63}"/>
              </a:ext>
            </a:extLst>
          </p:cNvPr>
          <p:cNvSpPr txBox="1"/>
          <p:nvPr/>
        </p:nvSpPr>
        <p:spPr>
          <a:xfrm>
            <a:off x="1292422" y="2828676"/>
            <a:ext cx="38756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Plein Light" pitchFamily="50" charset="0"/>
                <a:cs typeface="Calibri Light" panose="020F0302020204030204" pitchFamily="34" charset="0"/>
              </a:rPr>
              <a:t>Changing your Preferences:</a:t>
            </a:r>
          </a:p>
          <a:p>
            <a:r>
              <a:rPr lang="en-AU" sz="2800" dirty="0">
                <a:latin typeface="Plein Light" pitchFamily="50" charset="0"/>
                <a:cs typeface="Calibri Light" panose="020F0302020204030204" pitchFamily="34" charset="0"/>
              </a:rPr>
              <a:t> </a:t>
            </a:r>
          </a:p>
          <a:p>
            <a:r>
              <a:rPr lang="en-AU" sz="2800" dirty="0">
                <a:latin typeface="Plein Light" pitchFamily="50" charset="0"/>
                <a:cs typeface="Calibri Light" panose="020F0302020204030204" pitchFamily="34" charset="0"/>
              </a:rPr>
              <a:t>Simply login in and go through the process again. Click Add New Preferences</a:t>
            </a:r>
          </a:p>
        </p:txBody>
      </p:sp>
    </p:spTree>
    <p:extLst>
      <p:ext uri="{BB962C8B-B14F-4D97-AF65-F5344CB8AC3E}">
        <p14:creationId xmlns:p14="http://schemas.microsoft.com/office/powerpoint/2010/main" val="3461560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6EE43-FDC1-E248-B16C-6A2A76284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81356E17-D000-6AC0-4727-D89EB44C897F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8C757AE-2E73-55BD-3BCF-4733CCB1756A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B942540-728C-58BD-5CB0-5FBBB06E1A28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4BB50552-4430-0FBD-4B04-B5BFD7496A1E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85968AA1-BC7C-E204-4E71-69C354AC8135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F84332D6-3783-6DCD-08ED-AE20394C8290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A7C1EF0-176E-0D0D-8B3F-4A71F6FC413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F650611-84B7-9C6A-BF18-E4DC667502AC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4B4BC3F-DB06-7DCF-11A8-59F8AC389045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Religion and Ethics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AF1346-AD94-46C5-02D1-AD2FC9769B75}"/>
              </a:ext>
            </a:extLst>
          </p:cNvPr>
          <p:cNvSpPr txBox="1"/>
          <p:nvPr/>
        </p:nvSpPr>
        <p:spPr>
          <a:xfrm>
            <a:off x="1849582" y="2828926"/>
            <a:ext cx="13542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lein Light" pitchFamily="50" charset="0"/>
                <a:cs typeface="Calibri Light" panose="020F0302020204030204" pitchFamily="34" charset="0"/>
              </a:rPr>
              <a:t>Year 10 – Units 1 &amp; 2</a:t>
            </a:r>
          </a:p>
          <a:p>
            <a:endParaRPr lang="en-US" sz="4000" dirty="0">
              <a:latin typeface="Plein Light" pitchFamily="50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lein Light" pitchFamily="50" charset="0"/>
                <a:cs typeface="Calibri Light" panose="020F0302020204030204" pitchFamily="34" charset="0"/>
              </a:rPr>
              <a:t>The start of Senior Subjects that can count towards a student’s QCE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latin typeface="Plein Light" pitchFamily="50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Plein Light" pitchFamily="50" charset="0"/>
                <a:cs typeface="Calibri Light" panose="020F0302020204030204" pitchFamily="34" charset="0"/>
              </a:rPr>
              <a:t>Students need to reach a </a:t>
            </a:r>
            <a:r>
              <a:rPr lang="en-US" sz="4000" i="1" dirty="0">
                <a:latin typeface="Plein Light" pitchFamily="50" charset="0"/>
                <a:cs typeface="Calibri Light" panose="020F0302020204030204" pitchFamily="34" charset="0"/>
              </a:rPr>
              <a:t>C Standard </a:t>
            </a:r>
            <a:r>
              <a:rPr lang="en-US" sz="4000" dirty="0">
                <a:latin typeface="Plein Light" pitchFamily="50" charset="0"/>
                <a:cs typeface="Calibri Light" panose="020F0302020204030204" pitchFamily="34" charset="0"/>
              </a:rPr>
              <a:t>in each Unit to gain credit towards their QCE</a:t>
            </a:r>
          </a:p>
        </p:txBody>
      </p:sp>
    </p:spTree>
    <p:extLst>
      <p:ext uri="{BB962C8B-B14F-4D97-AF65-F5344CB8AC3E}">
        <p14:creationId xmlns:p14="http://schemas.microsoft.com/office/powerpoint/2010/main" val="197031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0D32-6351-A2C0-FDDF-7306ADC94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58735F3-64ED-015F-17D2-51819A887EF2}"/>
              </a:ext>
            </a:extLst>
          </p:cNvPr>
          <p:cNvGrpSpPr/>
          <p:nvPr/>
        </p:nvGrpSpPr>
        <p:grpSpPr>
          <a:xfrm>
            <a:off x="-181035" y="-276484"/>
            <a:ext cx="18469035" cy="10594657"/>
            <a:chOff x="0" y="0"/>
            <a:chExt cx="1416906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F952FA6-D2B1-136C-7DC8-2138ECE1DAFF}"/>
                </a:ext>
              </a:extLst>
            </p:cNvPr>
            <p:cNvSpPr/>
            <p:nvPr/>
          </p:nvSpPr>
          <p:spPr>
            <a:xfrm>
              <a:off x="0" y="0"/>
              <a:ext cx="1416906" cy="812800"/>
            </a:xfrm>
            <a:custGeom>
              <a:avLst/>
              <a:gdLst/>
              <a:ahLst/>
              <a:cxnLst/>
              <a:rect l="l" t="t" r="r" b="b"/>
              <a:pathLst>
                <a:path w="1416906" h="812800">
                  <a:moveTo>
                    <a:pt x="0" y="0"/>
                  </a:moveTo>
                  <a:lnTo>
                    <a:pt x="1416906" y="0"/>
                  </a:lnTo>
                  <a:lnTo>
                    <a:pt x="14169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2BDC49C-F081-3D46-5208-F9764C0D3DDA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447D34-7C53-75E8-07D6-DB031594BE39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C1190F0-391A-2DF1-77FB-ED423282B090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B97778D-0C06-B910-8789-797BA49B0A09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8A890151-347C-D128-0D7A-AE69E7FCA23A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7DD79B4B-2ECA-1B1E-2114-84FC4E5D326F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2BF36DF-C444-2501-F5FE-B51B3CD607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DB1D1B8-5F77-5028-899F-CF1420E6CB34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6826772-FC7A-A26A-40B6-6A7C87B32C4E}"/>
              </a:ext>
            </a:extLst>
          </p:cNvPr>
          <p:cNvSpPr txBox="1"/>
          <p:nvPr/>
        </p:nvSpPr>
        <p:spPr>
          <a:xfrm>
            <a:off x="1752600" y="1080399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 Selection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4FDB91-7187-2FFF-716D-A35281F4A43F}"/>
              </a:ext>
            </a:extLst>
          </p:cNvPr>
          <p:cNvSpPr txBox="1"/>
          <p:nvPr/>
        </p:nvSpPr>
        <p:spPr>
          <a:xfrm>
            <a:off x="2526925" y="3124599"/>
            <a:ext cx="3505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Plein Light" pitchFamily="50" charset="0"/>
              </a:rPr>
              <a:t>Academic Journey</a:t>
            </a:r>
          </a:p>
          <a:p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2AC15A-A363-9C41-0ACE-2A0BEF693AFA}"/>
              </a:ext>
            </a:extLst>
          </p:cNvPr>
          <p:cNvSpPr txBox="1"/>
          <p:nvPr/>
        </p:nvSpPr>
        <p:spPr>
          <a:xfrm>
            <a:off x="11290517" y="3230966"/>
            <a:ext cx="47967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Plein Light" pitchFamily="50" charset="0"/>
              </a:rPr>
              <a:t>Increased Choices</a:t>
            </a:r>
          </a:p>
          <a:p>
            <a:endParaRPr lang="en-AU" sz="5400" dirty="0">
              <a:latin typeface="Plein Light" pitchFamily="50" charset="0"/>
            </a:endParaRPr>
          </a:p>
          <a:p>
            <a:endParaRPr lang="en-AU" sz="5400" dirty="0">
              <a:latin typeface="Plein Light" pitchFamily="50" charset="0"/>
            </a:endParaRPr>
          </a:p>
          <a:p>
            <a:r>
              <a:rPr lang="en-AU" sz="5400" dirty="0">
                <a:latin typeface="Plein Light" pitchFamily="50" charset="0"/>
              </a:rPr>
              <a:t>Increased Expectations</a:t>
            </a:r>
          </a:p>
          <a:p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B2B04A-CC7A-7BFC-C111-36448E7D32E7}"/>
              </a:ext>
            </a:extLst>
          </p:cNvPr>
          <p:cNvSpPr txBox="1"/>
          <p:nvPr/>
        </p:nvSpPr>
        <p:spPr>
          <a:xfrm>
            <a:off x="1945508" y="6860384"/>
            <a:ext cx="4617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Plein Light" pitchFamily="50" charset="0"/>
              </a:rPr>
              <a:t>Journey to Independence</a:t>
            </a:r>
          </a:p>
          <a:p>
            <a:endParaRPr lang="en-AU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B36EE80-F820-62B3-13A2-E48DD7AA053B}"/>
              </a:ext>
            </a:extLst>
          </p:cNvPr>
          <p:cNvSpPr/>
          <p:nvPr/>
        </p:nvSpPr>
        <p:spPr>
          <a:xfrm>
            <a:off x="6234949" y="4921938"/>
            <a:ext cx="3950075" cy="12328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103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BBF17-39E5-8A85-0208-129E3AE43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D42CF479-1895-3AA3-4659-17C88CE0EED4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390409F-4A87-BBE5-23A1-BD93C22C4134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7FDF8B8-72B5-AAA0-E78B-FC5AA703089A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73F06CF-FCF4-94BB-70FC-00A650F2A1D1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1BFA1AD6-30EF-5B36-3BF8-3536801217A4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E3A1BCC4-3F26-7180-5242-A6CC5D0E8087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7F09F6E7-7129-233D-AE53-3C272EE7E96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418546F-E0E0-5BD0-6566-82830C975AB4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AC9069-4EEB-E0C1-8074-29F513FE75E1}"/>
              </a:ext>
            </a:extLst>
          </p:cNvPr>
          <p:cNvSpPr txBox="1"/>
          <p:nvPr/>
        </p:nvSpPr>
        <p:spPr>
          <a:xfrm>
            <a:off x="1981200" y="8001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Contact Information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7850B-555B-D8EF-B761-8E52B12B5F91}"/>
              </a:ext>
            </a:extLst>
          </p:cNvPr>
          <p:cNvSpPr txBox="1"/>
          <p:nvPr/>
        </p:nvSpPr>
        <p:spPr>
          <a:xfrm>
            <a:off x="3276600" y="2756892"/>
            <a:ext cx="11049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endParaRPr lang="en-AU" sz="2800" u="sng" dirty="0">
              <a:solidFill>
                <a:srgbClr val="7E0000"/>
              </a:solidFill>
              <a:latin typeface="+mj-lt"/>
            </a:endParaRPr>
          </a:p>
          <a:p>
            <a:r>
              <a:rPr lang="en-AU" sz="3600" b="1" dirty="0">
                <a:solidFill>
                  <a:srgbClr val="7E0000"/>
                </a:solidFill>
                <a:latin typeface="Plein Light" pitchFamily="50" charset="0"/>
              </a:rPr>
              <a:t>Mr Ross Boyle </a:t>
            </a:r>
            <a:r>
              <a:rPr lang="en-AU" sz="3600" dirty="0">
                <a:latin typeface="Plein Light" pitchFamily="50" charset="0"/>
              </a:rPr>
              <a:t>– Head of 7-12 Curriculum (Students)</a:t>
            </a:r>
          </a:p>
          <a:p>
            <a:endParaRPr lang="en-AU" sz="3600" dirty="0">
              <a:latin typeface="Plein Light" pitchFamily="50" charset="0"/>
            </a:endParaRPr>
          </a:p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chemeClr val="bg1">
                    <a:lumMod val="50000"/>
                  </a:schemeClr>
                </a:solidFill>
                <a:latin typeface="Plein Light" pitchFamily="50" charset="0"/>
                <a:hlinkClick r:id="rId3"/>
              </a:rPr>
              <a:t>r.boyle@stpeters.qld.edu.au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Plein Light" pitchFamily="50" charset="0"/>
            </a:endParaRPr>
          </a:p>
          <a:p>
            <a:pPr>
              <a:spcAft>
                <a:spcPts val="1200"/>
              </a:spcAft>
            </a:pPr>
            <a:endParaRPr lang="en-AU" sz="3600" b="1" dirty="0">
              <a:solidFill>
                <a:schemeClr val="bg1">
                  <a:lumMod val="50000"/>
                </a:schemeClr>
              </a:solidFill>
              <a:latin typeface="Plein Light" pitchFamily="50" charset="0"/>
            </a:endParaRPr>
          </a:p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8B0B04"/>
                </a:solidFill>
                <a:latin typeface="Plein Light" pitchFamily="50" charset="0"/>
              </a:rPr>
              <a:t>Academic Operations</a:t>
            </a:r>
          </a:p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chemeClr val="bg1">
                    <a:lumMod val="50000"/>
                  </a:schemeClr>
                </a:solidFill>
                <a:latin typeface="Plein Light" pitchFamily="50" charset="0"/>
              </a:rPr>
              <a:t> </a:t>
            </a:r>
            <a:r>
              <a:rPr lang="en-AU" sz="3600" b="1" dirty="0">
                <a:solidFill>
                  <a:schemeClr val="bg1">
                    <a:lumMod val="50000"/>
                  </a:schemeClr>
                </a:solidFill>
                <a:latin typeface="Plein Light" pitchFamily="50" charset="0"/>
                <a:hlinkClick r:id="rId4"/>
              </a:rPr>
              <a:t>a.operations@stpeters.qld.edu.au</a:t>
            </a:r>
            <a:endParaRPr lang="en-AU" sz="3600" b="1" dirty="0">
              <a:solidFill>
                <a:schemeClr val="bg1">
                  <a:lumMod val="50000"/>
                </a:schemeClr>
              </a:solidFill>
              <a:latin typeface="Plein Light" pitchFamily="50" charset="0"/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endParaRPr lang="en-A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>
              <a:spcAft>
                <a:spcPts val="1200"/>
              </a:spcAft>
              <a:tabLst>
                <a:tab pos="2246313" algn="l"/>
              </a:tabLst>
            </a:pPr>
            <a:endParaRPr lang="en-A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5D0DD-BA9D-9736-9653-89A73B98F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A7B36681-B3A1-12CF-8ECE-F2043CD8D135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3CC78AB-CE60-F048-FA8A-B1AADD516A46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92A21CF-61BE-C10D-D5ED-11823A7247D9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481244F-09B8-E4FC-A72A-8C99929B6A60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A059D6B-2E28-7FAD-B3B4-AD352BD428A0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6A75AE61-9A37-1EAD-399B-4431FDEACA45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66650A19-2D89-D363-CD35-ECE88426168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7AA3393-0E4E-7B67-7C23-948E600E4D7A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A4BBAC3-1BD1-250F-21C2-7874F0CAEF4C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Compulsory Subjects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C26858-F379-601D-CD63-895D4C75B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37537"/>
              </p:ext>
            </p:extLst>
          </p:nvPr>
        </p:nvGraphicFramePr>
        <p:xfrm>
          <a:off x="2667000" y="2158144"/>
          <a:ext cx="11803164" cy="731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1582">
                  <a:extLst>
                    <a:ext uri="{9D8B030D-6E8A-4147-A177-3AD203B41FA5}">
                      <a16:colId xmlns:a16="http://schemas.microsoft.com/office/drawing/2014/main" val="1593673044"/>
                    </a:ext>
                  </a:extLst>
                </a:gridCol>
                <a:gridCol w="5901582">
                  <a:extLst>
                    <a:ext uri="{9D8B030D-6E8A-4147-A177-3AD203B41FA5}">
                      <a16:colId xmlns:a16="http://schemas.microsoft.com/office/drawing/2014/main" val="1325997759"/>
                    </a:ext>
                  </a:extLst>
                </a:gridCol>
              </a:tblGrid>
              <a:tr h="936172">
                <a:tc>
                  <a:txBody>
                    <a:bodyPr/>
                    <a:lstStyle/>
                    <a:p>
                      <a:r>
                        <a:rPr lang="en-AU" sz="2400" b="0" dirty="0">
                          <a:latin typeface="Plein Light" pitchFamily="50" charset="0"/>
                        </a:rPr>
                        <a:t>COMPULSORY SUBJECTS</a:t>
                      </a:r>
                    </a:p>
                  </a:txBody>
                  <a:tcPr>
                    <a:solidFill>
                      <a:srgbClr val="8B0B0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b="0" dirty="0">
                        <a:latin typeface="Plein Light" pitchFamily="50" charset="0"/>
                      </a:endParaRPr>
                    </a:p>
                  </a:txBody>
                  <a:tcPr>
                    <a:solidFill>
                      <a:srgbClr val="8B0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631037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Plein Light" pitchFamily="50" charset="0"/>
                        </a:rPr>
                        <a:t>English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Plein Light" pitchFamily="50" charset="0"/>
                        </a:rPr>
                        <a:t>Whole year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Plein Light" pitchFamily="50" charset="0"/>
                        </a:rPr>
                        <a:t>(at a level assigned by the Curriculum Leader based on demonstrated competencies and consultation with parents.)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087850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Plein Light" pitchFamily="50" charset="0"/>
                        </a:rPr>
                        <a:t>Mathematics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Whole Year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(</a:t>
                      </a:r>
                      <a:r>
                        <a:rPr lang="en-US" sz="1800" dirty="0">
                          <a:latin typeface="Plein Light" pitchFamily="50" charset="0"/>
                        </a:rPr>
                        <a:t>at a level assigned by the Curriculum Leader based on demonstrated competencies and consultation with parents</a:t>
                      </a:r>
                      <a:r>
                        <a:rPr lang="en-AU" sz="1800" dirty="0">
                          <a:latin typeface="Plein Light" pitchFamily="50" charset="0"/>
                        </a:rPr>
                        <a:t>.)</a:t>
                      </a:r>
                      <a:endParaRPr lang="en-US" sz="1800" dirty="0">
                        <a:latin typeface="Plein Light" pitchFamily="50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36614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Plein Light" pitchFamily="50" charset="0"/>
                        </a:rPr>
                        <a:t>Science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Whole Year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501484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Plein Light" pitchFamily="50" charset="0"/>
                        </a:rPr>
                        <a:t>Humanities ( History / Geography 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One Semester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33066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Plein Light" pitchFamily="50" charset="0"/>
                        </a:rPr>
                        <a:t>Christian Studies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One Semester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87954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r>
                        <a:rPr lang="en-AU" sz="2400" dirty="0">
                          <a:latin typeface="Plein Light" pitchFamily="50" charset="0"/>
                        </a:rPr>
                        <a:t>Health and Physical Education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Whole Year 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(HPE 7 lessons per cycle and The Rite Journey 2 Lessons per cycle)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176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03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CE578-6485-35DD-1D94-24F6DE638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F6E83AF-00C3-6787-2678-854A3C3AC2A0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0785BE7-F19B-F211-13A3-3ABDBEB030E2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365769B-DF5A-FB31-B423-9F44E9E758CE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5F65EB4-0273-1B3F-FA68-88B93A70CE28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02E43406-14E3-7E9C-28AA-9BBB111FF822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942CCDAD-4850-009E-D931-8C134A971B09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0385B7F6-23B2-AC8A-A715-8449FB62E5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9416021-3361-FFD8-A9A2-EAB0086AC121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38E4D1D-AF67-C948-37E8-2D8E3F250F1A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0477DC-607D-8AB5-A1B1-31598276C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18556"/>
              </p:ext>
            </p:extLst>
          </p:nvPr>
        </p:nvGraphicFramePr>
        <p:xfrm>
          <a:off x="1066800" y="2047340"/>
          <a:ext cx="14630400" cy="713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341">
                  <a:extLst>
                    <a:ext uri="{9D8B030D-6E8A-4147-A177-3AD203B41FA5}">
                      <a16:colId xmlns:a16="http://schemas.microsoft.com/office/drawing/2014/main" val="1093254897"/>
                    </a:ext>
                  </a:extLst>
                </a:gridCol>
                <a:gridCol w="1667183">
                  <a:extLst>
                    <a:ext uri="{9D8B030D-6E8A-4147-A177-3AD203B41FA5}">
                      <a16:colId xmlns:a16="http://schemas.microsoft.com/office/drawing/2014/main" val="2009749982"/>
                    </a:ext>
                  </a:extLst>
                </a:gridCol>
                <a:gridCol w="2922153">
                  <a:extLst>
                    <a:ext uri="{9D8B030D-6E8A-4147-A177-3AD203B41FA5}">
                      <a16:colId xmlns:a16="http://schemas.microsoft.com/office/drawing/2014/main" val="3385987655"/>
                    </a:ext>
                  </a:extLst>
                </a:gridCol>
                <a:gridCol w="2385620">
                  <a:extLst>
                    <a:ext uri="{9D8B030D-6E8A-4147-A177-3AD203B41FA5}">
                      <a16:colId xmlns:a16="http://schemas.microsoft.com/office/drawing/2014/main" val="1147914510"/>
                    </a:ext>
                  </a:extLst>
                </a:gridCol>
                <a:gridCol w="2960103">
                  <a:extLst>
                    <a:ext uri="{9D8B030D-6E8A-4147-A177-3AD203B41FA5}">
                      <a16:colId xmlns:a16="http://schemas.microsoft.com/office/drawing/2014/main" val="3853357882"/>
                    </a:ext>
                  </a:extLst>
                </a:gridCol>
              </a:tblGrid>
              <a:tr h="501575">
                <a:tc>
                  <a:txBody>
                    <a:bodyPr/>
                    <a:lstStyle/>
                    <a:p>
                      <a:r>
                        <a:rPr lang="en-AU" dirty="0"/>
                        <a:t>COMPULSORY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/>
                        <a:t>ELECTIVES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266648"/>
                  </a:ext>
                </a:extLst>
              </a:tr>
              <a:tr h="501575">
                <a:tc rowSpan="4">
                  <a:txBody>
                    <a:bodyPr/>
                    <a:lstStyle/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English </a:t>
                      </a:r>
                      <a:r>
                        <a:rPr lang="en-AU" sz="1400" dirty="0">
                          <a:latin typeface="Plein Light" pitchFamily="50" charset="0"/>
                        </a:rPr>
                        <a:t>(Enrichment, Mainstream, Essentials)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br>
                        <a:rPr lang="en-AU" sz="1800" dirty="0">
                          <a:latin typeface="Plein Light" pitchFamily="50" charset="0"/>
                        </a:rPr>
                      </a:br>
                      <a:r>
                        <a:rPr lang="en-AU" sz="1800" dirty="0">
                          <a:latin typeface="Plein Light" pitchFamily="50" charset="0"/>
                        </a:rPr>
                        <a:t>Mathematics </a:t>
                      </a:r>
                      <a:r>
                        <a:rPr lang="en-AU" sz="1400" dirty="0">
                          <a:latin typeface="Plein Light" pitchFamily="50" charset="0"/>
                        </a:rPr>
                        <a:t>(Advanced, General)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Science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br>
                        <a:rPr lang="en-AU" sz="1800" dirty="0">
                          <a:latin typeface="Plein Light" pitchFamily="50" charset="0"/>
                        </a:rPr>
                      </a:br>
                      <a:r>
                        <a:rPr lang="en-AU" sz="1800" dirty="0">
                          <a:latin typeface="Plein Light" pitchFamily="50" charset="0"/>
                        </a:rPr>
                        <a:t>History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Health and Physical Education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Religion and Ethics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HPE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LOTE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7530"/>
                  </a:ext>
                </a:extLst>
              </a:tr>
              <a:tr h="2794603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Drama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Media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Music</a:t>
                      </a:r>
                      <a:r>
                        <a:rPr lang="en-AU" sz="1800" dirty="0">
                          <a:highlight>
                            <a:srgbClr val="FFFF00"/>
                          </a:highlight>
                          <a:latin typeface="Plein Light" pitchFamily="50" charset="0"/>
                        </a:rPr>
                        <a:t> 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Visual 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Finance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Justice Studies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Entrepreneurial Studies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Introduction to Economics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Introduction to PE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Chinese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French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German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Japanese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29301"/>
                  </a:ext>
                </a:extLst>
              </a:tr>
              <a:tr h="87775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HUMANITIES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SPECIALIST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71464"/>
                  </a:ext>
                </a:extLst>
              </a:tr>
              <a:tr h="2459249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Psychology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Geography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ASDP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EAL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Digital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Design and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Fashion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Food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Graphics and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2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87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EF550-B375-2905-5053-6995F56E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8B24642-BC70-FD14-F564-0536D75068AC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67AC37F-B07D-43CE-074A-95B38316D3F5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8E7285C-A5ED-3DD1-780C-AB6DAD6B8DFC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D670E325-78CE-0BE7-2BDC-C8E4039B1813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06AEF9F8-F39B-20B3-55B6-2833B1FCC3B0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92996F0C-3D1B-CDCD-766F-FD3FE376283C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772F685-C091-2E56-AF91-02728A71770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50E93D2-F80D-50B0-9A1D-886D993C7484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67CEB53-0413-B35B-8CBC-64196BC74FCE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Subjects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62BFAF-0888-91E9-BA9B-D3CF8334F990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047340"/>
          <a:ext cx="14630400" cy="713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341">
                  <a:extLst>
                    <a:ext uri="{9D8B030D-6E8A-4147-A177-3AD203B41FA5}">
                      <a16:colId xmlns:a16="http://schemas.microsoft.com/office/drawing/2014/main" val="1093254897"/>
                    </a:ext>
                  </a:extLst>
                </a:gridCol>
                <a:gridCol w="1667183">
                  <a:extLst>
                    <a:ext uri="{9D8B030D-6E8A-4147-A177-3AD203B41FA5}">
                      <a16:colId xmlns:a16="http://schemas.microsoft.com/office/drawing/2014/main" val="2009749982"/>
                    </a:ext>
                  </a:extLst>
                </a:gridCol>
                <a:gridCol w="2922153">
                  <a:extLst>
                    <a:ext uri="{9D8B030D-6E8A-4147-A177-3AD203B41FA5}">
                      <a16:colId xmlns:a16="http://schemas.microsoft.com/office/drawing/2014/main" val="3385987655"/>
                    </a:ext>
                  </a:extLst>
                </a:gridCol>
                <a:gridCol w="2385620">
                  <a:extLst>
                    <a:ext uri="{9D8B030D-6E8A-4147-A177-3AD203B41FA5}">
                      <a16:colId xmlns:a16="http://schemas.microsoft.com/office/drawing/2014/main" val="1147914510"/>
                    </a:ext>
                  </a:extLst>
                </a:gridCol>
                <a:gridCol w="2960103">
                  <a:extLst>
                    <a:ext uri="{9D8B030D-6E8A-4147-A177-3AD203B41FA5}">
                      <a16:colId xmlns:a16="http://schemas.microsoft.com/office/drawing/2014/main" val="3853357882"/>
                    </a:ext>
                  </a:extLst>
                </a:gridCol>
              </a:tblGrid>
              <a:tr h="501575">
                <a:tc>
                  <a:txBody>
                    <a:bodyPr/>
                    <a:lstStyle/>
                    <a:p>
                      <a:r>
                        <a:rPr lang="en-AU" dirty="0"/>
                        <a:t>COMPULSORY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AU" dirty="0"/>
                        <a:t>ELECTIVES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266648"/>
                  </a:ext>
                </a:extLst>
              </a:tr>
              <a:tr h="501575">
                <a:tc rowSpan="4">
                  <a:txBody>
                    <a:bodyPr/>
                    <a:lstStyle/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English </a:t>
                      </a:r>
                      <a:r>
                        <a:rPr lang="en-AU" sz="1400" dirty="0">
                          <a:latin typeface="Plein Light" pitchFamily="50" charset="0"/>
                        </a:rPr>
                        <a:t>(Enrichment, Mainstream, Essentials)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br>
                        <a:rPr lang="en-AU" sz="1800" dirty="0">
                          <a:latin typeface="Plein Light" pitchFamily="50" charset="0"/>
                        </a:rPr>
                      </a:br>
                      <a:r>
                        <a:rPr lang="en-AU" sz="1800" dirty="0">
                          <a:latin typeface="Plein Light" pitchFamily="50" charset="0"/>
                        </a:rPr>
                        <a:t>Mathematics </a:t>
                      </a:r>
                      <a:r>
                        <a:rPr lang="en-AU" sz="1400" dirty="0">
                          <a:latin typeface="Plein Light" pitchFamily="50" charset="0"/>
                        </a:rPr>
                        <a:t>(Advanced, General)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Science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br>
                        <a:rPr lang="en-AU" sz="1800" dirty="0">
                          <a:latin typeface="Plein Light" pitchFamily="50" charset="0"/>
                        </a:rPr>
                      </a:br>
                      <a:r>
                        <a:rPr lang="en-AU" sz="1800" dirty="0">
                          <a:latin typeface="Plein Light" pitchFamily="50" charset="0"/>
                        </a:rPr>
                        <a:t>History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Health and Physical Education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Religion and Ethics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HPE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LOTE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7530"/>
                  </a:ext>
                </a:extLst>
              </a:tr>
              <a:tr h="2794603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Drama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Media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Music</a:t>
                      </a:r>
                      <a:r>
                        <a:rPr lang="en-AU" sz="1800" dirty="0">
                          <a:highlight>
                            <a:srgbClr val="FFFF00"/>
                          </a:highlight>
                          <a:latin typeface="Plein Light" pitchFamily="50" charset="0"/>
                        </a:rPr>
                        <a:t> 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Visual 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Finance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Justice Studies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Entrepreneurial Studies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Introduction to Economics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Introduction to PE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Chinese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French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German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Japanese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29301"/>
                  </a:ext>
                </a:extLst>
              </a:tr>
              <a:tr h="877757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HUMANITIES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SPECIALIST SUPPORT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TECHNOLOGY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71464"/>
                  </a:ext>
                </a:extLst>
              </a:tr>
              <a:tr h="2459249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Psychology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Geography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Plein Light" pitchFamily="50" charset="0"/>
                        </a:rPr>
                        <a:t>ASDP</a:t>
                      </a:r>
                    </a:p>
                    <a:p>
                      <a:r>
                        <a:rPr lang="en-AU" sz="1800" dirty="0">
                          <a:latin typeface="Plein Light" pitchFamily="50" charset="0"/>
                        </a:rPr>
                        <a:t>EAL</a:t>
                      </a:r>
                    </a:p>
                    <a:p>
                      <a:endParaRPr lang="en-AU" sz="1800" dirty="0">
                        <a:latin typeface="Plein Light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Digital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Design and Technology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Fashion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Food Studies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Plein Light" pitchFamily="50" charset="0"/>
                        </a:rPr>
                        <a:t>Graphics and 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281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53CF5F-67B3-71F4-3E77-A8F79CB3C161}"/>
              </a:ext>
            </a:extLst>
          </p:cNvPr>
          <p:cNvSpPr txBox="1"/>
          <p:nvPr/>
        </p:nvSpPr>
        <p:spPr>
          <a:xfrm>
            <a:off x="4191000" y="3467100"/>
            <a:ext cx="8297554" cy="440120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Plein Light" pitchFamily="50" charset="0"/>
              </a:rPr>
              <a:t>Students will select six (6) semester units and be allocated four (4) semester units from this list. </a:t>
            </a:r>
          </a:p>
          <a:p>
            <a:endParaRPr lang="en-AU" sz="4000" dirty="0">
              <a:latin typeface="Plein Light" pitchFamily="50" charset="0"/>
            </a:endParaRPr>
          </a:p>
          <a:p>
            <a:r>
              <a:rPr lang="en-AU" sz="4000" dirty="0">
                <a:latin typeface="Plein Light" pitchFamily="50" charset="0"/>
              </a:rPr>
              <a:t>NOTE: Languages and Specialist support subjects count for TWO units </a:t>
            </a:r>
          </a:p>
        </p:txBody>
      </p:sp>
    </p:spTree>
    <p:extLst>
      <p:ext uri="{BB962C8B-B14F-4D97-AF65-F5344CB8AC3E}">
        <p14:creationId xmlns:p14="http://schemas.microsoft.com/office/powerpoint/2010/main" val="60546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0B568-F247-863A-C2B1-5F59216E7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329C8790-A470-EAB7-B1DB-CF3F513E584F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AA81535-2B91-86F3-D039-ADC43D2C1FB6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9F75A96-E66F-E486-C2D1-CC3C442F1A81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C727264B-C38D-42F2-DF6A-E4A109ECC169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B6049EB-0686-8E4A-DDEC-2860FAB48325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CF6477D1-D7BD-4196-C558-A9195BFEFA3D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9EB677B5-E46B-DD31-545A-DF15063B955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65A07C9-C78D-EE7D-718C-90977A63FAE6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FF8B959-48B1-3E88-9DBB-7F82924E43C5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Guidelines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727F91-C2C0-364B-BF38-A2970F544F87}"/>
              </a:ext>
            </a:extLst>
          </p:cNvPr>
          <p:cNvSpPr/>
          <p:nvPr/>
        </p:nvSpPr>
        <p:spPr>
          <a:xfrm>
            <a:off x="2667000" y="2645818"/>
            <a:ext cx="117348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Plein Light" pitchFamily="50" charset="0"/>
              </a:rPr>
              <a:t>In making decisions about subject selection it is important for students to choose subjects:</a:t>
            </a:r>
          </a:p>
          <a:p>
            <a:endParaRPr lang="en-US" sz="3200" dirty="0">
              <a:latin typeface="Plein Light" pitchFamily="50" charset="0"/>
            </a:endParaRPr>
          </a:p>
          <a:p>
            <a:r>
              <a:rPr lang="en-US" sz="3200" dirty="0">
                <a:latin typeface="Plein Light" pitchFamily="50" charset="0"/>
              </a:rPr>
              <a:t> • that students enjoy – they are more likely to do well in subjects they like</a:t>
            </a:r>
          </a:p>
          <a:p>
            <a:endParaRPr lang="en-US" sz="3200" dirty="0">
              <a:latin typeface="Plein Light" pitchFamily="50" charset="0"/>
            </a:endParaRPr>
          </a:p>
          <a:p>
            <a:endParaRPr lang="en-US" sz="3200" dirty="0">
              <a:latin typeface="Plein Light" pitchFamily="50" charset="0"/>
            </a:endParaRPr>
          </a:p>
          <a:p>
            <a:r>
              <a:rPr lang="en-US" sz="3200" dirty="0">
                <a:latin typeface="Plein Light" pitchFamily="50" charset="0"/>
              </a:rPr>
              <a:t> • in which they are successful. Diligence and application to previous studies are good indicators</a:t>
            </a:r>
          </a:p>
          <a:p>
            <a:endParaRPr lang="en-US" sz="3200" dirty="0">
              <a:latin typeface="Plein Light" pitchFamily="50" charset="0"/>
            </a:endParaRPr>
          </a:p>
          <a:p>
            <a:endParaRPr lang="en-US" sz="3200" dirty="0">
              <a:latin typeface="Plein Light" pitchFamily="50" charset="0"/>
            </a:endParaRPr>
          </a:p>
          <a:p>
            <a:r>
              <a:rPr lang="en-US" sz="3200" dirty="0">
                <a:latin typeface="Plein Light" pitchFamily="50" charset="0"/>
              </a:rPr>
              <a:t> • that suits their interests and skills. </a:t>
            </a:r>
            <a:endParaRPr lang="en-AU" sz="3200" dirty="0">
              <a:latin typeface="Plein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0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968AF-8792-5F26-BD3E-B159E5AFA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72308703-D87C-39F0-EC1C-8AD39FEC71EA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DC8C7E3-5BC1-F78F-3BFA-74C898D197E3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A162F0CF-3093-B947-8DC8-DFE0C6F64264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D009002-BDEC-2C29-E7E3-D84D8BD95582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D8E2DD31-094F-EEC7-9853-AA51A45FC357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AB864E54-5E1C-A0B9-8C12-A10B6BF2D372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49ED2A67-8800-A11D-63C8-B262BDC221C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8E0D8BC-2F1E-BB4F-6CF7-BDCCBE21BA63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736EB3A-BA1E-5A07-8E0E-0F6BFF2AE32E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Guidelines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525EFE-CD47-6251-2CFD-A8676444A339}"/>
              </a:ext>
            </a:extLst>
          </p:cNvPr>
          <p:cNvSpPr/>
          <p:nvPr/>
        </p:nvSpPr>
        <p:spPr>
          <a:xfrm>
            <a:off x="2743200" y="2874844"/>
            <a:ext cx="111251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Plein Light" pitchFamily="50" charset="0"/>
              </a:rPr>
              <a:t>When making decisions about subject selection, it is unwise to take or avoid a subject because: </a:t>
            </a:r>
          </a:p>
          <a:p>
            <a:endParaRPr lang="en-US" sz="3200" b="1" dirty="0">
              <a:latin typeface="Plein Light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lein Light" pitchFamily="50" charset="0"/>
              </a:rPr>
              <a:t>someone told you that you will like or dislike it</a:t>
            </a:r>
          </a:p>
          <a:p>
            <a:endParaRPr lang="en-US" sz="3200" dirty="0">
              <a:latin typeface="Plein Light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lein Light" pitchFamily="50" charset="0"/>
              </a:rPr>
              <a:t>you hope your friends will be in the same class – there may be several classes of a subject</a:t>
            </a:r>
          </a:p>
          <a:p>
            <a:endParaRPr lang="en-US" sz="3200" dirty="0">
              <a:latin typeface="Plein Light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lein Light" pitchFamily="50" charset="0"/>
              </a:rPr>
              <a:t>you expect a certain teacher to be teaching the subject</a:t>
            </a:r>
          </a:p>
          <a:p>
            <a:endParaRPr lang="en-US" sz="3200" dirty="0">
              <a:latin typeface="Plein Light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Plein Light" pitchFamily="50" charset="0"/>
              </a:rPr>
              <a:t>not knowing about a subject or subject title. </a:t>
            </a:r>
            <a:endParaRPr lang="en-AU" sz="3200" dirty="0">
              <a:latin typeface="Plein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3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3F462-0BBA-970F-7F79-9DADE9CE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A4E4CDC0-C2E8-DC87-F60E-B56AFFB6816E}"/>
              </a:ext>
            </a:extLst>
          </p:cNvPr>
          <p:cNvGrpSpPr/>
          <p:nvPr/>
        </p:nvGrpSpPr>
        <p:grpSpPr>
          <a:xfrm rot="-2960148">
            <a:off x="-1560064" y="7526942"/>
            <a:ext cx="3732750" cy="7732208"/>
            <a:chOff x="0" y="0"/>
            <a:chExt cx="983111" cy="203646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E0F0295-3378-2239-D059-2A5242A78E54}"/>
                </a:ext>
              </a:extLst>
            </p:cNvPr>
            <p:cNvSpPr/>
            <p:nvPr/>
          </p:nvSpPr>
          <p:spPr>
            <a:xfrm>
              <a:off x="0" y="0"/>
              <a:ext cx="983111" cy="2036466"/>
            </a:xfrm>
            <a:custGeom>
              <a:avLst/>
              <a:gdLst/>
              <a:ahLst/>
              <a:cxnLst/>
              <a:rect l="l" t="t" r="r" b="b"/>
              <a:pathLst>
                <a:path w="983111" h="2036466">
                  <a:moveTo>
                    <a:pt x="0" y="0"/>
                  </a:moveTo>
                  <a:lnTo>
                    <a:pt x="983111" y="0"/>
                  </a:lnTo>
                  <a:lnTo>
                    <a:pt x="983111" y="2036466"/>
                  </a:lnTo>
                  <a:lnTo>
                    <a:pt x="0" y="2036466"/>
                  </a:lnTo>
                  <a:close/>
                </a:path>
              </a:pathLst>
            </a:custGeom>
            <a:solidFill>
              <a:srgbClr val="FDBB30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9DB757C-4472-6BC5-D78C-A428C65575A7}"/>
                </a:ext>
              </a:extLst>
            </p:cNvPr>
            <p:cNvSpPr txBox="1"/>
            <p:nvPr/>
          </p:nvSpPr>
          <p:spPr>
            <a:xfrm>
              <a:off x="0" y="-47625"/>
              <a:ext cx="983111" cy="20840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D00B7AE7-A474-410B-B8F2-7E410847BB8A}"/>
              </a:ext>
            </a:extLst>
          </p:cNvPr>
          <p:cNvGrpSpPr/>
          <p:nvPr/>
        </p:nvGrpSpPr>
        <p:grpSpPr>
          <a:xfrm>
            <a:off x="11290517" y="5434548"/>
            <a:ext cx="11803163" cy="11152705"/>
            <a:chOff x="0" y="0"/>
            <a:chExt cx="15737551" cy="14870273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144F4584-D010-A11E-C739-01958193E34F}"/>
                </a:ext>
              </a:extLst>
            </p:cNvPr>
            <p:cNvGrpSpPr/>
            <p:nvPr/>
          </p:nvGrpSpPr>
          <p:grpSpPr>
            <a:xfrm rot="-7813136">
              <a:off x="4278573" y="166054"/>
              <a:ext cx="7180406" cy="14538165"/>
              <a:chOff x="0" y="0"/>
              <a:chExt cx="1418352" cy="2871736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F1F30D1-09D1-B46B-6417-D956FD27A35E}"/>
                  </a:ext>
                </a:extLst>
              </p:cNvPr>
              <p:cNvSpPr/>
              <p:nvPr/>
            </p:nvSpPr>
            <p:spPr>
              <a:xfrm>
                <a:off x="0" y="0"/>
                <a:ext cx="1418352" cy="2871736"/>
              </a:xfrm>
              <a:custGeom>
                <a:avLst/>
                <a:gdLst/>
                <a:ahLst/>
                <a:cxnLst/>
                <a:rect l="l" t="t" r="r" b="b"/>
                <a:pathLst>
                  <a:path w="1418352" h="2871736">
                    <a:moveTo>
                      <a:pt x="0" y="0"/>
                    </a:moveTo>
                    <a:lnTo>
                      <a:pt x="1418352" y="0"/>
                    </a:lnTo>
                    <a:lnTo>
                      <a:pt x="1418352" y="2871736"/>
                    </a:lnTo>
                    <a:lnTo>
                      <a:pt x="0" y="2871736"/>
                    </a:lnTo>
                    <a:close/>
                  </a:path>
                </a:pathLst>
              </a:custGeom>
              <a:solidFill>
                <a:srgbClr val="730D28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2B360F5E-7508-1F8E-A25B-17446507579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418352" cy="29193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86DDB44-C922-680A-4A38-40F718875308}"/>
                </a:ext>
              </a:extLst>
            </p:cNvPr>
            <p:cNvSpPr/>
            <p:nvPr/>
          </p:nvSpPr>
          <p:spPr>
            <a:xfrm>
              <a:off x="6247474" y="3388224"/>
              <a:ext cx="3242602" cy="3243954"/>
            </a:xfrm>
            <a:custGeom>
              <a:avLst/>
              <a:gdLst/>
              <a:ahLst/>
              <a:cxnLst/>
              <a:rect l="l" t="t" r="r" b="b"/>
              <a:pathLst>
                <a:path w="3242602" h="3243954">
                  <a:moveTo>
                    <a:pt x="0" y="0"/>
                  </a:moveTo>
                  <a:lnTo>
                    <a:pt x="3242603" y="0"/>
                  </a:lnTo>
                  <a:lnTo>
                    <a:pt x="3242603" y="3243954"/>
                  </a:lnTo>
                  <a:lnTo>
                    <a:pt x="0" y="3243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ADFB4D1-4FBA-3A52-9A97-E600DF83A66F}"/>
              </a:ext>
            </a:extLst>
          </p:cNvPr>
          <p:cNvSpPr txBox="1"/>
          <p:nvPr/>
        </p:nvSpPr>
        <p:spPr>
          <a:xfrm>
            <a:off x="2029691" y="723900"/>
            <a:ext cx="13542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0" dirty="0">
                <a:solidFill>
                  <a:srgbClr val="7E0000"/>
                </a:solidFill>
                <a:latin typeface="Karma" panose="02000000000000000000" pitchFamily="2" charset="0"/>
                <a:cs typeface="Karma" panose="02000000000000000000" pitchFamily="2" charset="0"/>
              </a:rPr>
              <a:t>Guidelines</a:t>
            </a:r>
            <a:endParaRPr lang="en-AU" sz="8000" dirty="0">
              <a:solidFill>
                <a:srgbClr val="7E0000"/>
              </a:solidFill>
              <a:latin typeface="Karma" panose="02000000000000000000" pitchFamily="2" charset="0"/>
              <a:cs typeface="Karma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9CFE8-5446-3850-1BD1-8868B24C87ED}"/>
              </a:ext>
            </a:extLst>
          </p:cNvPr>
          <p:cNvSpPr/>
          <p:nvPr/>
        </p:nvSpPr>
        <p:spPr>
          <a:xfrm>
            <a:off x="2362200" y="2161704"/>
            <a:ext cx="1226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Plein Light" pitchFamily="50" charset="0"/>
              </a:rPr>
              <a:t>It is important to find out as much as possible about the subjects offered by: </a:t>
            </a:r>
          </a:p>
          <a:p>
            <a:endParaRPr lang="en-US" sz="3200" dirty="0">
              <a:latin typeface="Plein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lein Light" pitchFamily="50" charset="0"/>
              </a:rPr>
              <a:t>reading the Course Planning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Plein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lein Light" pitchFamily="50" charset="0"/>
              </a:rPr>
              <a:t>talking to teachers and Curriculum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Plein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lein Light" pitchFamily="50" charset="0"/>
              </a:rPr>
              <a:t>attending or viewing subject selection evenings</a:t>
            </a:r>
            <a:endParaRPr lang="en-US" sz="3200" b="1" dirty="0">
              <a:latin typeface="Plein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Plein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lein Light" pitchFamily="50" charset="0"/>
              </a:rPr>
              <a:t>investigating career and employment opportunities – visit the Career Centre (top level of Theile House)</a:t>
            </a:r>
          </a:p>
          <a:p>
            <a:endParaRPr lang="en-US" sz="3200" dirty="0">
              <a:latin typeface="Plein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Plein Light" pitchFamily="50" charset="0"/>
              </a:rPr>
              <a:t>Speaking to students who have studied the course.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08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e94b19-0de1-41e5-96c6-d02abd39ef89">
      <Terms xmlns="http://schemas.microsoft.com/office/infopath/2007/PartnerControls"/>
    </lcf76f155ced4ddcb4097134ff3c332f>
    <TaxCatchAll xmlns="ab287c94-f527-40b4-a738-55d1edd933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CE523C731D64D9587A8626A70883A" ma:contentTypeVersion="18" ma:contentTypeDescription="Create a new document." ma:contentTypeScope="" ma:versionID="714e7e87e6be0832e26190c19d8ceb5a">
  <xsd:schema xmlns:xsd="http://www.w3.org/2001/XMLSchema" xmlns:xs="http://www.w3.org/2001/XMLSchema" xmlns:p="http://schemas.microsoft.com/office/2006/metadata/properties" xmlns:ns2="84e94b19-0de1-41e5-96c6-d02abd39ef89" xmlns:ns3="ab287c94-f527-40b4-a738-55d1edd933fc" targetNamespace="http://schemas.microsoft.com/office/2006/metadata/properties" ma:root="true" ma:fieldsID="e82499d93f06b884ea2da96804320383" ns2:_="" ns3:_="">
    <xsd:import namespace="84e94b19-0de1-41e5-96c6-d02abd39ef89"/>
    <xsd:import namespace="ab287c94-f527-40b4-a738-55d1edd93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94b19-0de1-41e5-96c6-d02abd39e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6cb7feb-eb73-41d2-946f-da82c8bc8a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87c94-f527-40b4-a738-55d1edd93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9c8a3d8-ad3e-4e2c-ba8a-f5569a5b41a8}" ma:internalName="TaxCatchAll" ma:showField="CatchAllData" ma:web="ab287c94-f527-40b4-a738-55d1edd933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C0211A-818B-4064-A6FF-E07DD608D5AB}">
  <ds:schemaRefs>
    <ds:schemaRef ds:uri="http://schemas.microsoft.com/office/2006/metadata/properties"/>
    <ds:schemaRef ds:uri="http://schemas.microsoft.com/office/infopath/2007/PartnerControls"/>
    <ds:schemaRef ds:uri="84e94b19-0de1-41e5-96c6-d02abd39ef89"/>
    <ds:schemaRef ds:uri="ab287c94-f527-40b4-a738-55d1edd933fc"/>
  </ds:schemaRefs>
</ds:datastoreItem>
</file>

<file path=customXml/itemProps2.xml><?xml version="1.0" encoding="utf-8"?>
<ds:datastoreItem xmlns:ds="http://schemas.openxmlformats.org/officeDocument/2006/customXml" ds:itemID="{1F973E30-2EC0-4B8D-BB5B-7B37FED42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4062D8-59B3-4119-9127-E079E7C45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94b19-0de1-41e5-96c6-d02abd39ef89"/>
    <ds:schemaRef ds:uri="ab287c94-f527-40b4-a738-55d1edd933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1092</Words>
  <Application>Microsoft Office PowerPoint</Application>
  <PresentationFormat>Custom</PresentationFormat>
  <Paragraphs>286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Plein Light</vt:lpstr>
      <vt:lpstr>Arial</vt:lpstr>
      <vt:lpstr>Calibri</vt:lpstr>
      <vt:lpstr>Aptos</vt:lpstr>
      <vt:lpstr>Karma Bold</vt:lpstr>
      <vt:lpstr>Plein</vt:lpstr>
      <vt:lpstr>Karma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TEMPLATE: St Peters - Presentation</dc:title>
  <cp:lastModifiedBy>Ross Boyle</cp:lastModifiedBy>
  <cp:revision>2</cp:revision>
  <dcterms:created xsi:type="dcterms:W3CDTF">2006-08-16T00:00:00Z</dcterms:created>
  <dcterms:modified xsi:type="dcterms:W3CDTF">2025-07-24T06:04:28Z</dcterms:modified>
  <dc:identifier>DAGP8i2E1D4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0x010100E5ECE523C731D64D9587A8626A70883A</vt:lpwstr>
  </property>
  <property fmtid="{D5CDD505-2E9C-101B-9397-08002B2CF9AE}" pid="3" name="MediaServiceImageTags">
    <vt:lpwstr/>
  </property>
</Properties>
</file>