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70" r:id="rId4"/>
    <p:sldId id="272" r:id="rId5"/>
    <p:sldId id="273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5B840D-F39D-4A4B-A6C9-9941B85EC882}">
          <p14:sldIdLst>
            <p14:sldId id="256"/>
            <p14:sldId id="266"/>
            <p14:sldId id="270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75" autoAdjust="0"/>
  </p:normalViewPr>
  <p:slideViewPr>
    <p:cSldViewPr>
      <p:cViewPr varScale="1">
        <p:scale>
          <a:sx n="146" d="100"/>
          <a:sy n="146" d="100"/>
        </p:scale>
        <p:origin x="222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5816-3EB7-4DF6-AD76-D2540D6FFB1E}" type="datetimeFigureOut">
              <a:rPr lang="en-AU" smtClean="0"/>
              <a:pPr/>
              <a:t>18/07/2023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26606-AE4F-4D61-B2A6-E64B20BC77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8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6606-AE4F-4D61-B2A6-E64B20BC77D3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90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26606-AE4F-4D61-B2A6-E64B20BC77D3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35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26606-AE4F-4D61-B2A6-E64B20BC77D3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90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26606-AE4F-4D61-B2A6-E64B20BC77D3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84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26606-AE4F-4D61-B2A6-E64B20BC77D3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74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point 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point Templat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794DF-BC6B-4E41-9E42-53DFD5372D68}" type="datetimeFigureOut">
              <a:rPr lang="en-NZ" smtClean="0"/>
              <a:t>18/07/2023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BBEA79-A0E9-4013-9575-190EA6F015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340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98884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+mj-lt"/>
              </a:rPr>
              <a:t>Mrs Olivia Larney – CL Business – SN09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404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+mj-lt"/>
              </a:rPr>
              <a:t>Business Studies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0072" y="692696"/>
            <a:ext cx="3556173" cy="604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AU" sz="2000" b="1" dirty="0"/>
              <a:t>Year 10 Elective options</a:t>
            </a:r>
            <a:endParaRPr lang="en-AU" sz="2000" dirty="0"/>
          </a:p>
          <a:p>
            <a:pPr marL="396000" lvl="1" indent="-396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Entrepreneurial Studies</a:t>
            </a:r>
          </a:p>
          <a:p>
            <a:pPr marL="396000" lvl="1" indent="-396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Finance (revised)</a:t>
            </a:r>
          </a:p>
          <a:p>
            <a:pPr marL="396000" lvl="1" indent="-396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Introduction to Economics (new)</a:t>
            </a:r>
          </a:p>
          <a:p>
            <a:pPr marL="396000" lvl="1" indent="-396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Justice Studies </a:t>
            </a:r>
          </a:p>
          <a:p>
            <a:pPr marL="396000" lvl="1" indent="-396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0" lvl="1">
              <a:lnSpc>
                <a:spcPct val="150000"/>
              </a:lnSpc>
            </a:pPr>
            <a:r>
              <a:rPr lang="en-AU" sz="2000" dirty="0"/>
              <a:t>None of these subjects are prerequisites for subjects in Year 11 and 12. They are just a great way to explore your options for Year 11 and 12.</a:t>
            </a:r>
          </a:p>
          <a:p>
            <a:pPr marL="0" lvl="1">
              <a:lnSpc>
                <a:spcPct val="150000"/>
              </a:lnSpc>
            </a:pPr>
            <a:r>
              <a:rPr lang="en-AU" sz="2000" b="1" dirty="0"/>
              <a:t> </a:t>
            </a:r>
            <a:endParaRPr lang="en-AU" sz="2000" dirty="0"/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EC150E47-79C3-411F-A307-AD0D0B8B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2" y="2919733"/>
            <a:ext cx="4680520" cy="37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4148" y="2560097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Topics covered: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Innovation Theory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Ideation and creativity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Pitching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Hiring teams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Prototyping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Validation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Funding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Lean start up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58924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subject is hands on and real world = relevant to anyone who wants to solve the world’s problems. </a:t>
            </a:r>
          </a:p>
          <a:p>
            <a:r>
              <a:rPr lang="en-AU" dirty="0"/>
              <a:t>Entrepreneurship and Start Ups are a small part of the QCAA and IB Business courses.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97EDF7-C3F6-810B-3CD2-495116F5276B}"/>
              </a:ext>
            </a:extLst>
          </p:cNvPr>
          <p:cNvSpPr/>
          <p:nvPr/>
        </p:nvSpPr>
        <p:spPr>
          <a:xfrm>
            <a:off x="539552" y="601666"/>
            <a:ext cx="83463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cs typeface="Calibri" panose="020F0502020204030204" pitchFamily="34" charset="0"/>
              </a:rPr>
              <a:t>Entrepreneurial Studies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1EED3-9559-F44A-6205-C8A13C71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5" y="2560097"/>
            <a:ext cx="4554724" cy="28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1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3156" y="4172057"/>
            <a:ext cx="4737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Topics covered 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Work related – Income, Tax, Superannuation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Financial investment options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Four key Business functions – Operations, Human Resources, Marketing and Finance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Accounting concepts (recording transactions and creating reports)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196752"/>
            <a:ext cx="30243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cs typeface="Calibri" panose="020F0502020204030204" pitchFamily="34" charset="0"/>
              </a:rPr>
              <a:t>Finance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25708-AC7B-4662-BE5F-7A8747812ACC}"/>
              </a:ext>
            </a:extLst>
          </p:cNvPr>
          <p:cNvSpPr txBox="1"/>
          <p:nvPr/>
        </p:nvSpPr>
        <p:spPr>
          <a:xfrm>
            <a:off x="431540" y="2536193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Finance will continue to look to improve your financial literacy.</a:t>
            </a:r>
          </a:p>
          <a:p>
            <a:endParaRPr lang="en-AU" dirty="0"/>
          </a:p>
          <a:p>
            <a:r>
              <a:rPr lang="en-AU" dirty="0"/>
              <a:t>It looks at your personal financial literacy but will now include more business financial literacy as well.</a:t>
            </a:r>
          </a:p>
          <a:p>
            <a:endParaRPr lang="en-AU" dirty="0"/>
          </a:p>
          <a:p>
            <a:r>
              <a:rPr lang="en-AU" dirty="0"/>
              <a:t>This is an important subject to choose if you think you might be interested in QCAA Accounting or QCAA Business or IB Business Management in Year 11 and 12.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A6DAD-6269-CB89-9831-6BED0AC7E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692696"/>
            <a:ext cx="4754385" cy="35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1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BDAE67-8B3A-468A-9081-398EB9B18DE2}"/>
              </a:ext>
            </a:extLst>
          </p:cNvPr>
          <p:cNvSpPr txBox="1"/>
          <p:nvPr/>
        </p:nvSpPr>
        <p:spPr>
          <a:xfrm>
            <a:off x="4788024" y="1916832"/>
            <a:ext cx="3844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course will introduce you to the worlds of micro and macro economics. </a:t>
            </a:r>
          </a:p>
          <a:p>
            <a:r>
              <a:rPr lang="en-AU" dirty="0"/>
              <a:t> </a:t>
            </a:r>
          </a:p>
          <a:p>
            <a:r>
              <a:rPr lang="en-AU" dirty="0"/>
              <a:t>If you like data/graphs/maths and combining this with words (explanations/judgements/decisions) then you will like Economics, whether it is in Year 10 or Year 11/12.</a:t>
            </a: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D4E4E-B24C-4973-A1AD-E32A6B5FF94F}"/>
              </a:ext>
            </a:extLst>
          </p:cNvPr>
          <p:cNvSpPr txBox="1"/>
          <p:nvPr/>
        </p:nvSpPr>
        <p:spPr>
          <a:xfrm>
            <a:off x="5136710" y="436510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Topics covered: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Circular flow of income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Supply and Demand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Investment – </a:t>
            </a:r>
            <a:r>
              <a:rPr lang="en-AU" b="1" dirty="0" err="1"/>
              <a:t>Sharemarket</a:t>
            </a:r>
            <a:endParaRPr lang="en-AU" b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Government policy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Trade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BA929-BF6F-4A73-93FA-05DCDD287D74}"/>
              </a:ext>
            </a:extLst>
          </p:cNvPr>
          <p:cNvSpPr txBox="1"/>
          <p:nvPr/>
        </p:nvSpPr>
        <p:spPr>
          <a:xfrm>
            <a:off x="395536" y="908720"/>
            <a:ext cx="8436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/>
              <a:t>Introductory Economics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C9390-4E1F-4BFE-C4FD-EBCA97FBE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04" y="2420888"/>
            <a:ext cx="3844667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9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BDAE67-8B3A-468A-9081-398EB9B18DE2}"/>
              </a:ext>
            </a:extLst>
          </p:cNvPr>
          <p:cNvSpPr txBox="1"/>
          <p:nvPr/>
        </p:nvSpPr>
        <p:spPr>
          <a:xfrm>
            <a:off x="467544" y="1192684"/>
            <a:ext cx="3844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course will introduce you to Australia’s Legal System.</a:t>
            </a:r>
          </a:p>
          <a:p>
            <a:endParaRPr lang="en-AU" dirty="0"/>
          </a:p>
          <a:p>
            <a:r>
              <a:rPr lang="en-AU" dirty="0"/>
              <a:t>It is a great taster for Year 11 and 12 Legal Studies, but also covers topics that are relevant </a:t>
            </a:r>
            <a:r>
              <a:rPr lang="en-AU"/>
              <a:t>and interesting for Year 10.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D4E4E-B24C-4973-A1AD-E32A6B5FF94F}"/>
              </a:ext>
            </a:extLst>
          </p:cNvPr>
          <p:cNvSpPr txBox="1"/>
          <p:nvPr/>
        </p:nvSpPr>
        <p:spPr>
          <a:xfrm>
            <a:off x="323528" y="3356992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Topics covered: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Democracy and the rule of law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Formation of the law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Excursion to the Magistrates Court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Driving law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Police powers and responsibilities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Criminal law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AU" b="1" dirty="0"/>
              <a:t> Civil law (negligence)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BA929-BF6F-4A73-93FA-05DCDD287D74}"/>
              </a:ext>
            </a:extLst>
          </p:cNvPr>
          <p:cNvSpPr txBox="1"/>
          <p:nvPr/>
        </p:nvSpPr>
        <p:spPr>
          <a:xfrm>
            <a:off x="5148064" y="932037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/>
              <a:t>Justice Studies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745AC-D4A8-D153-6B3D-A3E773C3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190895"/>
            <a:ext cx="4824536" cy="27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7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377</Words>
  <Application>Microsoft Office PowerPoint</Application>
  <PresentationFormat>On-screen Show (4:3)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Peters Lutheran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g.tydeman</dc:creator>
  <cp:lastModifiedBy>Olivia Larney</cp:lastModifiedBy>
  <cp:revision>68</cp:revision>
  <cp:lastPrinted>2021-07-20T06:13:10Z</cp:lastPrinted>
  <dcterms:created xsi:type="dcterms:W3CDTF">2010-09-14T04:08:38Z</dcterms:created>
  <dcterms:modified xsi:type="dcterms:W3CDTF">2023-07-18T10:49:50Z</dcterms:modified>
</cp:coreProperties>
</file>